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 id="2147483832" r:id="rId2"/>
  </p:sldMasterIdLst>
  <p:notesMasterIdLst>
    <p:notesMasterId r:id="rId38"/>
  </p:notesMasterIdLst>
  <p:handoutMasterIdLst>
    <p:handoutMasterId r:id="rId39"/>
  </p:handoutMasterIdLst>
  <p:sldIdLst>
    <p:sldId id="296" r:id="rId3"/>
    <p:sldId id="264" r:id="rId4"/>
    <p:sldId id="299" r:id="rId5"/>
    <p:sldId id="265" r:id="rId6"/>
    <p:sldId id="292" r:id="rId7"/>
    <p:sldId id="266" r:id="rId8"/>
    <p:sldId id="267" r:id="rId9"/>
    <p:sldId id="293" r:id="rId10"/>
    <p:sldId id="268" r:id="rId11"/>
    <p:sldId id="269" r:id="rId12"/>
    <p:sldId id="285" r:id="rId13"/>
    <p:sldId id="270" r:id="rId14"/>
    <p:sldId id="271" r:id="rId15"/>
    <p:sldId id="272" r:id="rId16"/>
    <p:sldId id="273" r:id="rId17"/>
    <p:sldId id="274" r:id="rId18"/>
    <p:sldId id="275" r:id="rId19"/>
    <p:sldId id="276" r:id="rId20"/>
    <p:sldId id="284" r:id="rId21"/>
    <p:sldId id="277" r:id="rId22"/>
    <p:sldId id="286" r:id="rId23"/>
    <p:sldId id="278" r:id="rId24"/>
    <p:sldId id="279" r:id="rId25"/>
    <p:sldId id="287" r:id="rId26"/>
    <p:sldId id="288" r:id="rId27"/>
    <p:sldId id="290" r:id="rId28"/>
    <p:sldId id="283" r:id="rId29"/>
    <p:sldId id="295" r:id="rId30"/>
    <p:sldId id="291" r:id="rId31"/>
    <p:sldId id="280" r:id="rId32"/>
    <p:sldId id="281" r:id="rId33"/>
    <p:sldId id="294" r:id="rId34"/>
    <p:sldId id="282" r:id="rId35"/>
    <p:sldId id="289" r:id="rId36"/>
    <p:sldId id="297"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defRPr>
            </a:lvl1pPr>
          </a:lstStyle>
          <a:p>
            <a:pPr>
              <a:defRPr/>
            </a:pP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defRPr>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47C3FB3-C7E3-4744-8FAA-71A1C78D7B2B}" type="slidenum">
              <a:rPr lang="en-US"/>
              <a:pPr>
                <a:defRPr/>
              </a:pPr>
              <a:t>‹nº›</a:t>
            </a:fld>
            <a:endParaRPr lang="en-US"/>
          </a:p>
        </p:txBody>
      </p:sp>
    </p:spTree>
    <p:extLst>
      <p:ext uri="{BB962C8B-B14F-4D97-AF65-F5344CB8AC3E}">
        <p14:creationId xmlns:p14="http://schemas.microsoft.com/office/powerpoint/2010/main" val="2434014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Clique para editar os estilos do texto mestre</a:t>
            </a:r>
          </a:p>
          <a:p>
            <a:pPr lvl="1"/>
            <a:r>
              <a:rPr lang="en-US" noProof="0" smtClean="0"/>
              <a:t>Segundo nível</a:t>
            </a:r>
          </a:p>
          <a:p>
            <a:pPr lvl="2"/>
            <a:r>
              <a:rPr lang="en-US" noProof="0" smtClean="0"/>
              <a:t>Terceiro nível</a:t>
            </a:r>
          </a:p>
          <a:p>
            <a:pPr lvl="3"/>
            <a:r>
              <a:rPr lang="en-US" noProof="0" smtClean="0"/>
              <a:t>Quarto nível</a:t>
            </a:r>
          </a:p>
          <a:p>
            <a:pPr lvl="4"/>
            <a:r>
              <a:rPr lang="en-US" noProof="0" smtClean="0"/>
              <a:t>Quinto nível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92704B3-BD43-4D3B-827B-A49BFB3D530F}" type="slidenum">
              <a:rPr lang="en-US"/>
              <a:pPr>
                <a:defRPr/>
              </a:pPr>
              <a:t>‹nº›</a:t>
            </a:fld>
            <a:endParaRPr lang="en-US"/>
          </a:p>
        </p:txBody>
      </p:sp>
    </p:spTree>
    <p:extLst>
      <p:ext uri="{BB962C8B-B14F-4D97-AF65-F5344CB8AC3E}">
        <p14:creationId xmlns:p14="http://schemas.microsoft.com/office/powerpoint/2010/main" val="864053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8/4/2018</a:t>
            </a:fld>
            <a:endParaRPr lang="en-US" dirty="0"/>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pPr eaLnBrk="1" latinLnBrk="0" hangingPunct="1"/>
            <a:fld id="{2BBB5E19-F10A-4C2F-BF6F-11C513378A2E}" type="slidenum">
              <a:rPr kumimoji="0" lang="en-US" smtClean="0"/>
              <a:pPr eaLnBrk="1" latinLnBrk="0" hangingPunct="1"/>
              <a:t>‹nº›</a:t>
            </a:fld>
            <a:endParaRPr kumimoji="0" lang="en-US"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8/4/2018</a:t>
            </a:fld>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8/4/2018</a:t>
            </a:fld>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m branco">
    <p:spTree>
      <p:nvGrpSpPr>
        <p:cNvPr id="1" name=""/>
        <p:cNvGrpSpPr/>
        <p:nvPr/>
      </p:nvGrpSpPr>
      <p:grpSpPr>
        <a:xfrm>
          <a:off x="0" y="0"/>
          <a:ext cx="0" cy="0"/>
          <a:chOff x="0" y="0"/>
          <a:chExt cx="0" cy="0"/>
        </a:xfrm>
      </p:grpSpPr>
      <p:sp>
        <p:nvSpPr>
          <p:cNvPr id="5" name="Título 1"/>
          <p:cNvSpPr>
            <a:spLocks noGrp="1"/>
          </p:cNvSpPr>
          <p:nvPr>
            <p:ph type="title"/>
          </p:nvPr>
        </p:nvSpPr>
        <p:spPr>
          <a:xfrm>
            <a:off x="457200" y="152400"/>
            <a:ext cx="7239000" cy="411163"/>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600">
                <a:solidFill>
                  <a:srgbClr val="000000"/>
                </a:solidFill>
              </a:defRPr>
            </a:lvl1pPr>
          </a:lstStyle>
          <a:p>
            <a:r>
              <a:rPr lang="pt-BR" smtClean="0"/>
              <a:t>Clique para editar o estilo do título mestre</a:t>
            </a:r>
            <a:endParaRPr lang="pt-BR" dirty="0" smtClean="0"/>
          </a:p>
        </p:txBody>
      </p:sp>
      <p:sp>
        <p:nvSpPr>
          <p:cNvPr id="6" name="Espaço Reservado para Conteúdo 2"/>
          <p:cNvSpPr>
            <a:spLocks noGrp="1"/>
          </p:cNvSpPr>
          <p:nvPr>
            <p:ph idx="1"/>
          </p:nvPr>
        </p:nvSpPr>
        <p:spPr>
          <a:xfrm>
            <a:off x="457200" y="914400"/>
            <a:ext cx="8229600" cy="5211763"/>
          </a:xfrm>
          <a:prstGeom prst="rect">
            <a:avLst/>
          </a:prstGeom>
        </p:spPr>
        <p:txBody>
          <a:bodyPr/>
          <a:lstStyle>
            <a:lvl1pPr>
              <a:buFontTx/>
              <a:buNone/>
              <a:defRPr sz="1500" baseline="0">
                <a:solidFill>
                  <a:srgbClr val="000000"/>
                </a:solidFill>
              </a:defRPr>
            </a:lvl1pPr>
            <a:lvl2pPr>
              <a:buFont typeface="Arial" pitchFamily="34" charset="0"/>
              <a:buChar char="»"/>
              <a:defRPr sz="1500">
                <a:solidFill>
                  <a:srgbClr val="000000"/>
                </a:solidFill>
              </a:defRPr>
            </a:lvl2pPr>
            <a:lvl3pPr>
              <a:buFont typeface="Wingdings" pitchFamily="2" charset="2"/>
              <a:buChar char="§"/>
              <a:defRPr sz="1500">
                <a:solidFill>
                  <a:srgbClr val="000000"/>
                </a:solidFill>
              </a:defRPr>
            </a:lvl3pPr>
            <a:lvl4pPr>
              <a:buFont typeface="Arial" pitchFamily="34" charset="0"/>
              <a:buChar char="•"/>
              <a:defRPr sz="1500">
                <a:solidFill>
                  <a:srgbClr val="000000"/>
                </a:solidFill>
              </a:defRPr>
            </a:lvl4pPr>
            <a:lvl5pPr>
              <a:defRPr>
                <a:solidFill>
                  <a:schemeClr val="tx1">
                    <a:lumMod val="65000"/>
                    <a:lumOff val="35000"/>
                  </a:schemeClr>
                </a:solidFill>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p:txBody>
      </p:sp>
      <p:sp>
        <p:nvSpPr>
          <p:cNvPr id="4" name="Rectangle 6"/>
          <p:cNvSpPr>
            <a:spLocks noGrp="1" noChangeArrowheads="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itchFamily="34" charset="0"/>
              </a:defRPr>
            </a:lvl1pPr>
          </a:lstStyle>
          <a:p>
            <a:pPr>
              <a:defRPr/>
            </a:pPr>
            <a:fld id="{87AD0B9F-ACED-48D6-90DE-C8743083879D}" type="slidenum">
              <a:rPr lang="en-US"/>
              <a:pPr>
                <a:defRPr/>
              </a:pPr>
              <a:t>‹nº›</a:t>
            </a:fld>
            <a:endParaRPr lang="en-US"/>
          </a:p>
        </p:txBody>
      </p:sp>
    </p:spTree>
    <p:extLst>
      <p:ext uri="{BB962C8B-B14F-4D97-AF65-F5344CB8AC3E}">
        <p14:creationId xmlns:p14="http://schemas.microsoft.com/office/powerpoint/2010/main" val="1059096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A617C1FF-9E18-4DCA-9FFE-C2C7B1FC7A27}" type="datetimeFigureOut">
              <a:rPr lang="pt-BR" altLang="pt-BR"/>
              <a:pPr>
                <a:defRPr/>
              </a:pPr>
              <a:t>04/08/2018</a:t>
            </a:fld>
            <a:endParaRPr lang="pt-BR" altLang="pt-BR"/>
          </a:p>
        </p:txBody>
      </p:sp>
      <p:sp>
        <p:nvSpPr>
          <p:cNvPr id="5" name="Espaço Reservado para Rodapé 4"/>
          <p:cNvSpPr>
            <a:spLocks noGrp="1"/>
          </p:cNvSpPr>
          <p:nvPr>
            <p:ph type="ftr" sz="quarter" idx="11"/>
          </p:nvPr>
        </p:nvSpPr>
        <p:spPr/>
        <p:txBody>
          <a:bodyPr/>
          <a:lstStyle>
            <a:lvl1pPr>
              <a:defRPr/>
            </a:lvl1pPr>
          </a:lstStyle>
          <a:p>
            <a:pPr>
              <a:defRPr/>
            </a:pPr>
            <a:endParaRPr lang="pt-BR" altLang="pt-BR"/>
          </a:p>
        </p:txBody>
      </p:sp>
      <p:sp>
        <p:nvSpPr>
          <p:cNvPr id="6" name="Espaço Reservado para Número de Slide 5"/>
          <p:cNvSpPr>
            <a:spLocks noGrp="1"/>
          </p:cNvSpPr>
          <p:nvPr>
            <p:ph type="sldNum" sz="quarter" idx="12"/>
          </p:nvPr>
        </p:nvSpPr>
        <p:spPr/>
        <p:txBody>
          <a:bodyPr/>
          <a:lstStyle>
            <a:lvl1pPr>
              <a:defRPr/>
            </a:lvl1pPr>
          </a:lstStyle>
          <a:p>
            <a:pPr>
              <a:defRPr/>
            </a:pPr>
            <a:fld id="{8129765A-6D95-4B71-B02C-6948CB19F4DC}" type="slidenum">
              <a:rPr lang="pt-BR" altLang="pt-BR"/>
              <a:pPr>
                <a:defRPr/>
              </a:pPr>
              <a:t>‹nº›</a:t>
            </a:fld>
            <a:endParaRPr lang="pt-BR" altLang="pt-BR"/>
          </a:p>
        </p:txBody>
      </p:sp>
    </p:spTree>
    <p:extLst>
      <p:ext uri="{BB962C8B-B14F-4D97-AF65-F5344CB8AC3E}">
        <p14:creationId xmlns:p14="http://schemas.microsoft.com/office/powerpoint/2010/main" val="279229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A2E3CF0-F278-4CD7-A75A-70F747847618}" type="datetimeFigureOut">
              <a:rPr lang="pt-BR" altLang="pt-BR"/>
              <a:pPr>
                <a:defRPr/>
              </a:pPr>
              <a:t>04/08/2018</a:t>
            </a:fld>
            <a:endParaRPr lang="pt-BR" altLang="pt-BR"/>
          </a:p>
        </p:txBody>
      </p:sp>
      <p:sp>
        <p:nvSpPr>
          <p:cNvPr id="5" name="Espaço Reservado para Rodapé 4"/>
          <p:cNvSpPr>
            <a:spLocks noGrp="1"/>
          </p:cNvSpPr>
          <p:nvPr>
            <p:ph type="ftr" sz="quarter" idx="11"/>
          </p:nvPr>
        </p:nvSpPr>
        <p:spPr/>
        <p:txBody>
          <a:bodyPr/>
          <a:lstStyle>
            <a:lvl1pPr>
              <a:defRPr/>
            </a:lvl1pPr>
          </a:lstStyle>
          <a:p>
            <a:pPr>
              <a:defRPr/>
            </a:pPr>
            <a:endParaRPr lang="pt-BR" altLang="pt-BR"/>
          </a:p>
        </p:txBody>
      </p:sp>
      <p:sp>
        <p:nvSpPr>
          <p:cNvPr id="6" name="Espaço Reservado para Número de Slide 5"/>
          <p:cNvSpPr>
            <a:spLocks noGrp="1"/>
          </p:cNvSpPr>
          <p:nvPr>
            <p:ph type="sldNum" sz="quarter" idx="12"/>
          </p:nvPr>
        </p:nvSpPr>
        <p:spPr/>
        <p:txBody>
          <a:bodyPr/>
          <a:lstStyle>
            <a:lvl1pPr>
              <a:defRPr/>
            </a:lvl1pPr>
          </a:lstStyle>
          <a:p>
            <a:pPr>
              <a:defRPr/>
            </a:pPr>
            <a:fld id="{CBFE0184-0236-4D56-ACE0-3E1A9B116AC3}" type="slidenum">
              <a:rPr lang="pt-BR" altLang="pt-BR"/>
              <a:pPr>
                <a:defRPr/>
              </a:pPr>
              <a:t>‹nº›</a:t>
            </a:fld>
            <a:endParaRPr lang="pt-BR" altLang="pt-BR"/>
          </a:p>
        </p:txBody>
      </p:sp>
    </p:spTree>
    <p:extLst>
      <p:ext uri="{BB962C8B-B14F-4D97-AF65-F5344CB8AC3E}">
        <p14:creationId xmlns:p14="http://schemas.microsoft.com/office/powerpoint/2010/main" val="8235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F47E23F0-D120-443E-A5C1-33B3BCE88722}" type="datetimeFigureOut">
              <a:rPr lang="pt-BR" altLang="pt-BR"/>
              <a:pPr>
                <a:defRPr/>
              </a:pPr>
              <a:t>04/08/2018</a:t>
            </a:fld>
            <a:endParaRPr lang="pt-BR" altLang="pt-BR"/>
          </a:p>
        </p:txBody>
      </p:sp>
      <p:sp>
        <p:nvSpPr>
          <p:cNvPr id="5" name="Espaço Reservado para Rodapé 4"/>
          <p:cNvSpPr>
            <a:spLocks noGrp="1"/>
          </p:cNvSpPr>
          <p:nvPr>
            <p:ph type="ftr" sz="quarter" idx="11"/>
          </p:nvPr>
        </p:nvSpPr>
        <p:spPr/>
        <p:txBody>
          <a:bodyPr/>
          <a:lstStyle>
            <a:lvl1pPr>
              <a:defRPr/>
            </a:lvl1pPr>
          </a:lstStyle>
          <a:p>
            <a:pPr>
              <a:defRPr/>
            </a:pPr>
            <a:endParaRPr lang="pt-BR" altLang="pt-BR"/>
          </a:p>
        </p:txBody>
      </p:sp>
      <p:sp>
        <p:nvSpPr>
          <p:cNvPr id="6" name="Espaço Reservado para Número de Slide 5"/>
          <p:cNvSpPr>
            <a:spLocks noGrp="1"/>
          </p:cNvSpPr>
          <p:nvPr>
            <p:ph type="sldNum" sz="quarter" idx="12"/>
          </p:nvPr>
        </p:nvSpPr>
        <p:spPr/>
        <p:txBody>
          <a:bodyPr/>
          <a:lstStyle>
            <a:lvl1pPr>
              <a:defRPr/>
            </a:lvl1pPr>
          </a:lstStyle>
          <a:p>
            <a:pPr>
              <a:defRPr/>
            </a:pPr>
            <a:fld id="{999CB54C-465E-450D-8262-D6BBAB529FFB}" type="slidenum">
              <a:rPr lang="pt-BR" altLang="pt-BR"/>
              <a:pPr>
                <a:defRPr/>
              </a:pPr>
              <a:t>‹nº›</a:t>
            </a:fld>
            <a:endParaRPr lang="pt-BR" altLang="pt-BR"/>
          </a:p>
        </p:txBody>
      </p:sp>
    </p:spTree>
    <p:extLst>
      <p:ext uri="{BB962C8B-B14F-4D97-AF65-F5344CB8AC3E}">
        <p14:creationId xmlns:p14="http://schemas.microsoft.com/office/powerpoint/2010/main" val="284380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DA786DB6-6493-4782-BEF4-A9D311AD043D}" type="datetimeFigureOut">
              <a:rPr lang="pt-BR" altLang="pt-BR"/>
              <a:pPr>
                <a:defRPr/>
              </a:pPr>
              <a:t>04/08/2018</a:t>
            </a:fld>
            <a:endParaRPr lang="pt-BR" altLang="pt-BR"/>
          </a:p>
        </p:txBody>
      </p:sp>
      <p:sp>
        <p:nvSpPr>
          <p:cNvPr id="6" name="Espaço Reservado para Rodapé 4"/>
          <p:cNvSpPr>
            <a:spLocks noGrp="1"/>
          </p:cNvSpPr>
          <p:nvPr>
            <p:ph type="ftr" sz="quarter" idx="11"/>
          </p:nvPr>
        </p:nvSpPr>
        <p:spPr/>
        <p:txBody>
          <a:bodyPr/>
          <a:lstStyle>
            <a:lvl1pPr>
              <a:defRPr/>
            </a:lvl1pPr>
          </a:lstStyle>
          <a:p>
            <a:pPr>
              <a:defRPr/>
            </a:pPr>
            <a:endParaRPr lang="pt-BR" altLang="pt-BR"/>
          </a:p>
        </p:txBody>
      </p:sp>
      <p:sp>
        <p:nvSpPr>
          <p:cNvPr id="7" name="Espaço Reservado para Número de Slide 5"/>
          <p:cNvSpPr>
            <a:spLocks noGrp="1"/>
          </p:cNvSpPr>
          <p:nvPr>
            <p:ph type="sldNum" sz="quarter" idx="12"/>
          </p:nvPr>
        </p:nvSpPr>
        <p:spPr/>
        <p:txBody>
          <a:bodyPr/>
          <a:lstStyle>
            <a:lvl1pPr>
              <a:defRPr/>
            </a:lvl1pPr>
          </a:lstStyle>
          <a:p>
            <a:pPr>
              <a:defRPr/>
            </a:pPr>
            <a:fld id="{A8D2BA50-9FF7-40AA-928C-7CC129954B94}" type="slidenum">
              <a:rPr lang="pt-BR" altLang="pt-BR"/>
              <a:pPr>
                <a:defRPr/>
              </a:pPr>
              <a:t>‹nº›</a:t>
            </a:fld>
            <a:endParaRPr lang="pt-BR" altLang="pt-BR"/>
          </a:p>
        </p:txBody>
      </p:sp>
    </p:spTree>
    <p:extLst>
      <p:ext uri="{BB962C8B-B14F-4D97-AF65-F5344CB8AC3E}">
        <p14:creationId xmlns:p14="http://schemas.microsoft.com/office/powerpoint/2010/main" val="1472783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00F1AC50-5E77-4B08-905B-3C50005A9F5E}" type="datetimeFigureOut">
              <a:rPr lang="pt-BR" altLang="pt-BR"/>
              <a:pPr>
                <a:defRPr/>
              </a:pPr>
              <a:t>04/08/2018</a:t>
            </a:fld>
            <a:endParaRPr lang="pt-BR" altLang="pt-BR"/>
          </a:p>
        </p:txBody>
      </p:sp>
      <p:sp>
        <p:nvSpPr>
          <p:cNvPr id="8" name="Espaço Reservado para Rodapé 4"/>
          <p:cNvSpPr>
            <a:spLocks noGrp="1"/>
          </p:cNvSpPr>
          <p:nvPr>
            <p:ph type="ftr" sz="quarter" idx="11"/>
          </p:nvPr>
        </p:nvSpPr>
        <p:spPr/>
        <p:txBody>
          <a:bodyPr/>
          <a:lstStyle>
            <a:lvl1pPr>
              <a:defRPr/>
            </a:lvl1pPr>
          </a:lstStyle>
          <a:p>
            <a:pPr>
              <a:defRPr/>
            </a:pPr>
            <a:endParaRPr lang="pt-BR" altLang="pt-BR"/>
          </a:p>
        </p:txBody>
      </p:sp>
      <p:sp>
        <p:nvSpPr>
          <p:cNvPr id="9" name="Espaço Reservado para Número de Slide 5"/>
          <p:cNvSpPr>
            <a:spLocks noGrp="1"/>
          </p:cNvSpPr>
          <p:nvPr>
            <p:ph type="sldNum" sz="quarter" idx="12"/>
          </p:nvPr>
        </p:nvSpPr>
        <p:spPr/>
        <p:txBody>
          <a:bodyPr/>
          <a:lstStyle>
            <a:lvl1pPr>
              <a:defRPr/>
            </a:lvl1pPr>
          </a:lstStyle>
          <a:p>
            <a:pPr>
              <a:defRPr/>
            </a:pPr>
            <a:fld id="{72B4DD1C-4431-4407-9A29-122CCDEB5573}" type="slidenum">
              <a:rPr lang="pt-BR" altLang="pt-BR"/>
              <a:pPr>
                <a:defRPr/>
              </a:pPr>
              <a:t>‹nº›</a:t>
            </a:fld>
            <a:endParaRPr lang="pt-BR" altLang="pt-BR"/>
          </a:p>
        </p:txBody>
      </p:sp>
    </p:spTree>
    <p:extLst>
      <p:ext uri="{BB962C8B-B14F-4D97-AF65-F5344CB8AC3E}">
        <p14:creationId xmlns:p14="http://schemas.microsoft.com/office/powerpoint/2010/main" val="1365743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68C1A356-E46D-46FC-8FD3-9C7E1950A8B8}" type="datetimeFigureOut">
              <a:rPr lang="pt-BR" altLang="pt-BR"/>
              <a:pPr>
                <a:defRPr/>
              </a:pPr>
              <a:t>04/08/2018</a:t>
            </a:fld>
            <a:endParaRPr lang="pt-BR" altLang="pt-BR"/>
          </a:p>
        </p:txBody>
      </p:sp>
      <p:sp>
        <p:nvSpPr>
          <p:cNvPr id="4" name="Espaço Reservado para Rodapé 4"/>
          <p:cNvSpPr>
            <a:spLocks noGrp="1"/>
          </p:cNvSpPr>
          <p:nvPr>
            <p:ph type="ftr" sz="quarter" idx="11"/>
          </p:nvPr>
        </p:nvSpPr>
        <p:spPr/>
        <p:txBody>
          <a:bodyPr/>
          <a:lstStyle>
            <a:lvl1pPr>
              <a:defRPr/>
            </a:lvl1pPr>
          </a:lstStyle>
          <a:p>
            <a:pPr>
              <a:defRPr/>
            </a:pPr>
            <a:endParaRPr lang="pt-BR" altLang="pt-BR"/>
          </a:p>
        </p:txBody>
      </p:sp>
      <p:sp>
        <p:nvSpPr>
          <p:cNvPr id="5" name="Espaço Reservado para Número de Slide 5"/>
          <p:cNvSpPr>
            <a:spLocks noGrp="1"/>
          </p:cNvSpPr>
          <p:nvPr>
            <p:ph type="sldNum" sz="quarter" idx="12"/>
          </p:nvPr>
        </p:nvSpPr>
        <p:spPr/>
        <p:txBody>
          <a:bodyPr/>
          <a:lstStyle>
            <a:lvl1pPr>
              <a:defRPr/>
            </a:lvl1pPr>
          </a:lstStyle>
          <a:p>
            <a:pPr>
              <a:defRPr/>
            </a:pPr>
            <a:fld id="{8EE141AC-75AB-45F6-8288-F01B2E80BA87}" type="slidenum">
              <a:rPr lang="pt-BR" altLang="pt-BR"/>
              <a:pPr>
                <a:defRPr/>
              </a:pPr>
              <a:t>‹nº›</a:t>
            </a:fld>
            <a:endParaRPr lang="pt-BR" altLang="pt-BR"/>
          </a:p>
        </p:txBody>
      </p:sp>
    </p:spTree>
    <p:extLst>
      <p:ext uri="{BB962C8B-B14F-4D97-AF65-F5344CB8AC3E}">
        <p14:creationId xmlns:p14="http://schemas.microsoft.com/office/powerpoint/2010/main" val="41777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834E81FF-B392-47EC-972E-600B898C8C1C}" type="datetimeFigureOut">
              <a:rPr lang="pt-BR" altLang="pt-BR"/>
              <a:pPr>
                <a:defRPr/>
              </a:pPr>
              <a:t>04/08/2018</a:t>
            </a:fld>
            <a:endParaRPr lang="pt-BR" altLang="pt-BR"/>
          </a:p>
        </p:txBody>
      </p:sp>
      <p:sp>
        <p:nvSpPr>
          <p:cNvPr id="3" name="Espaço Reservado para Rodapé 4"/>
          <p:cNvSpPr>
            <a:spLocks noGrp="1"/>
          </p:cNvSpPr>
          <p:nvPr>
            <p:ph type="ftr" sz="quarter" idx="11"/>
          </p:nvPr>
        </p:nvSpPr>
        <p:spPr/>
        <p:txBody>
          <a:bodyPr/>
          <a:lstStyle>
            <a:lvl1pPr>
              <a:defRPr/>
            </a:lvl1pPr>
          </a:lstStyle>
          <a:p>
            <a:pPr>
              <a:defRPr/>
            </a:pPr>
            <a:endParaRPr lang="pt-BR" altLang="pt-BR"/>
          </a:p>
        </p:txBody>
      </p:sp>
      <p:sp>
        <p:nvSpPr>
          <p:cNvPr id="4" name="Espaço Reservado para Número de Slide 5"/>
          <p:cNvSpPr>
            <a:spLocks noGrp="1"/>
          </p:cNvSpPr>
          <p:nvPr>
            <p:ph type="sldNum" sz="quarter" idx="12"/>
          </p:nvPr>
        </p:nvSpPr>
        <p:spPr/>
        <p:txBody>
          <a:bodyPr/>
          <a:lstStyle>
            <a:lvl1pPr>
              <a:defRPr/>
            </a:lvl1pPr>
          </a:lstStyle>
          <a:p>
            <a:pPr>
              <a:defRPr/>
            </a:pPr>
            <a:fld id="{F43DF985-BD7B-46C5-B5CC-8D85BC1C1855}" type="slidenum">
              <a:rPr lang="pt-BR" altLang="pt-BR"/>
              <a:pPr>
                <a:defRPr/>
              </a:pPr>
              <a:t>‹nº›</a:t>
            </a:fld>
            <a:endParaRPr lang="pt-BR" altLang="pt-BR"/>
          </a:p>
        </p:txBody>
      </p:sp>
    </p:spTree>
    <p:extLst>
      <p:ext uri="{BB962C8B-B14F-4D97-AF65-F5344CB8AC3E}">
        <p14:creationId xmlns:p14="http://schemas.microsoft.com/office/powerpoint/2010/main" val="273987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8/4/2018</a:t>
            </a:fld>
            <a:endParaRPr lang="en-US"/>
          </a:p>
        </p:txBody>
      </p:sp>
      <p:sp>
        <p:nvSpPr>
          <p:cNvPr id="9" name="Espaço Reservado para Número de Slide 8"/>
          <p:cNvSpPr>
            <a:spLocks noGrp="1"/>
          </p:cNvSpPr>
          <p:nvPr>
            <p:ph type="sldNum" sz="quarter" idx="15"/>
          </p:nvPr>
        </p:nvSpPr>
        <p:spPr/>
        <p:txBody>
          <a:bodyPr rtlCol="0"/>
          <a:lstStyle/>
          <a:p>
            <a:pPr>
              <a:defRPr/>
            </a:pPr>
            <a:fld id="{8A567B52-2DF4-42B0-B470-79D7D472258B}" type="slidenum">
              <a:rPr lang="en-US" smtClean="0"/>
              <a:pPr>
                <a:defRPr/>
              </a:pPr>
              <a:t>‹nº›</a:t>
            </a:fld>
            <a:endParaRPr lang="en-US"/>
          </a:p>
        </p:txBody>
      </p:sp>
      <p:sp>
        <p:nvSpPr>
          <p:cNvPr id="10" name="Espaço Reservado para Rodapé 9"/>
          <p:cNvSpPr>
            <a:spLocks noGrp="1"/>
          </p:cNvSpPr>
          <p:nvPr>
            <p:ph type="ftr" sz="quarter" idx="16"/>
          </p:nvPr>
        </p:nvSpPr>
        <p:spPr/>
        <p:txBody>
          <a:bodyPr rtlCol="0"/>
          <a:lstStyle/>
          <a:p>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484454FE-EB14-47E8-9BEF-45ABBB8951EF}" type="datetimeFigureOut">
              <a:rPr lang="pt-BR" altLang="pt-BR"/>
              <a:pPr>
                <a:defRPr/>
              </a:pPr>
              <a:t>04/08/2018</a:t>
            </a:fld>
            <a:endParaRPr lang="pt-BR" altLang="pt-BR"/>
          </a:p>
        </p:txBody>
      </p:sp>
      <p:sp>
        <p:nvSpPr>
          <p:cNvPr id="6" name="Espaço Reservado para Rodapé 4"/>
          <p:cNvSpPr>
            <a:spLocks noGrp="1"/>
          </p:cNvSpPr>
          <p:nvPr>
            <p:ph type="ftr" sz="quarter" idx="11"/>
          </p:nvPr>
        </p:nvSpPr>
        <p:spPr/>
        <p:txBody>
          <a:bodyPr/>
          <a:lstStyle>
            <a:lvl1pPr>
              <a:defRPr/>
            </a:lvl1pPr>
          </a:lstStyle>
          <a:p>
            <a:pPr>
              <a:defRPr/>
            </a:pPr>
            <a:endParaRPr lang="pt-BR" altLang="pt-BR"/>
          </a:p>
        </p:txBody>
      </p:sp>
      <p:sp>
        <p:nvSpPr>
          <p:cNvPr id="7" name="Espaço Reservado para Número de Slide 5"/>
          <p:cNvSpPr>
            <a:spLocks noGrp="1"/>
          </p:cNvSpPr>
          <p:nvPr>
            <p:ph type="sldNum" sz="quarter" idx="12"/>
          </p:nvPr>
        </p:nvSpPr>
        <p:spPr/>
        <p:txBody>
          <a:bodyPr/>
          <a:lstStyle>
            <a:lvl1pPr>
              <a:defRPr/>
            </a:lvl1pPr>
          </a:lstStyle>
          <a:p>
            <a:pPr>
              <a:defRPr/>
            </a:pPr>
            <a:fld id="{BC4015C8-4FE1-4C4F-8DCA-D798C01D264D}" type="slidenum">
              <a:rPr lang="pt-BR" altLang="pt-BR"/>
              <a:pPr>
                <a:defRPr/>
              </a:pPr>
              <a:t>‹nº›</a:t>
            </a:fld>
            <a:endParaRPr lang="pt-BR" altLang="pt-BR"/>
          </a:p>
        </p:txBody>
      </p:sp>
    </p:spTree>
    <p:extLst>
      <p:ext uri="{BB962C8B-B14F-4D97-AF65-F5344CB8AC3E}">
        <p14:creationId xmlns:p14="http://schemas.microsoft.com/office/powerpoint/2010/main" val="601676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D2051273-8E66-46FD-8B63-7716E14EEC81}" type="datetimeFigureOut">
              <a:rPr lang="pt-BR" altLang="pt-BR"/>
              <a:pPr>
                <a:defRPr/>
              </a:pPr>
              <a:t>04/08/2018</a:t>
            </a:fld>
            <a:endParaRPr lang="pt-BR" altLang="pt-BR"/>
          </a:p>
        </p:txBody>
      </p:sp>
      <p:sp>
        <p:nvSpPr>
          <p:cNvPr id="6" name="Espaço Reservado para Rodapé 4"/>
          <p:cNvSpPr>
            <a:spLocks noGrp="1"/>
          </p:cNvSpPr>
          <p:nvPr>
            <p:ph type="ftr" sz="quarter" idx="11"/>
          </p:nvPr>
        </p:nvSpPr>
        <p:spPr/>
        <p:txBody>
          <a:bodyPr/>
          <a:lstStyle>
            <a:lvl1pPr>
              <a:defRPr/>
            </a:lvl1pPr>
          </a:lstStyle>
          <a:p>
            <a:pPr>
              <a:defRPr/>
            </a:pPr>
            <a:endParaRPr lang="pt-BR" altLang="pt-BR"/>
          </a:p>
        </p:txBody>
      </p:sp>
      <p:sp>
        <p:nvSpPr>
          <p:cNvPr id="7" name="Espaço Reservado para Número de Slide 5"/>
          <p:cNvSpPr>
            <a:spLocks noGrp="1"/>
          </p:cNvSpPr>
          <p:nvPr>
            <p:ph type="sldNum" sz="quarter" idx="12"/>
          </p:nvPr>
        </p:nvSpPr>
        <p:spPr/>
        <p:txBody>
          <a:bodyPr/>
          <a:lstStyle>
            <a:lvl1pPr>
              <a:defRPr/>
            </a:lvl1pPr>
          </a:lstStyle>
          <a:p>
            <a:pPr>
              <a:defRPr/>
            </a:pPr>
            <a:fld id="{62E97920-32DF-43E9-813A-61055A99502E}" type="slidenum">
              <a:rPr lang="pt-BR" altLang="pt-BR"/>
              <a:pPr>
                <a:defRPr/>
              </a:pPr>
              <a:t>‹nº›</a:t>
            </a:fld>
            <a:endParaRPr lang="pt-BR" altLang="pt-BR"/>
          </a:p>
        </p:txBody>
      </p:sp>
    </p:spTree>
    <p:extLst>
      <p:ext uri="{BB962C8B-B14F-4D97-AF65-F5344CB8AC3E}">
        <p14:creationId xmlns:p14="http://schemas.microsoft.com/office/powerpoint/2010/main" val="1040328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D6F4A8E-3FF8-4FC6-B166-04C8F7482FD4}" type="datetimeFigureOut">
              <a:rPr lang="pt-BR" altLang="pt-BR"/>
              <a:pPr>
                <a:defRPr/>
              </a:pPr>
              <a:t>04/08/2018</a:t>
            </a:fld>
            <a:endParaRPr lang="pt-BR" altLang="pt-BR"/>
          </a:p>
        </p:txBody>
      </p:sp>
      <p:sp>
        <p:nvSpPr>
          <p:cNvPr id="5" name="Espaço Reservado para Rodapé 4"/>
          <p:cNvSpPr>
            <a:spLocks noGrp="1"/>
          </p:cNvSpPr>
          <p:nvPr>
            <p:ph type="ftr" sz="quarter" idx="11"/>
          </p:nvPr>
        </p:nvSpPr>
        <p:spPr/>
        <p:txBody>
          <a:bodyPr/>
          <a:lstStyle>
            <a:lvl1pPr>
              <a:defRPr/>
            </a:lvl1pPr>
          </a:lstStyle>
          <a:p>
            <a:pPr>
              <a:defRPr/>
            </a:pPr>
            <a:endParaRPr lang="pt-BR" altLang="pt-BR"/>
          </a:p>
        </p:txBody>
      </p:sp>
      <p:sp>
        <p:nvSpPr>
          <p:cNvPr id="6" name="Espaço Reservado para Número de Slide 5"/>
          <p:cNvSpPr>
            <a:spLocks noGrp="1"/>
          </p:cNvSpPr>
          <p:nvPr>
            <p:ph type="sldNum" sz="quarter" idx="12"/>
          </p:nvPr>
        </p:nvSpPr>
        <p:spPr/>
        <p:txBody>
          <a:bodyPr/>
          <a:lstStyle>
            <a:lvl1pPr>
              <a:defRPr/>
            </a:lvl1pPr>
          </a:lstStyle>
          <a:p>
            <a:pPr>
              <a:defRPr/>
            </a:pPr>
            <a:fld id="{F19B5A20-F07F-4409-BE21-42C260E01E42}" type="slidenum">
              <a:rPr lang="pt-BR" altLang="pt-BR"/>
              <a:pPr>
                <a:defRPr/>
              </a:pPr>
              <a:t>‹nº›</a:t>
            </a:fld>
            <a:endParaRPr lang="pt-BR" altLang="pt-BR"/>
          </a:p>
        </p:txBody>
      </p:sp>
    </p:spTree>
    <p:extLst>
      <p:ext uri="{BB962C8B-B14F-4D97-AF65-F5344CB8AC3E}">
        <p14:creationId xmlns:p14="http://schemas.microsoft.com/office/powerpoint/2010/main" val="3433063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284A7E7-6E2C-400B-81F0-4149CABEEAF2}" type="datetimeFigureOut">
              <a:rPr lang="pt-BR" altLang="pt-BR"/>
              <a:pPr>
                <a:defRPr/>
              </a:pPr>
              <a:t>04/08/2018</a:t>
            </a:fld>
            <a:endParaRPr lang="pt-BR" altLang="pt-BR"/>
          </a:p>
        </p:txBody>
      </p:sp>
      <p:sp>
        <p:nvSpPr>
          <p:cNvPr id="5" name="Espaço Reservado para Rodapé 4"/>
          <p:cNvSpPr>
            <a:spLocks noGrp="1"/>
          </p:cNvSpPr>
          <p:nvPr>
            <p:ph type="ftr" sz="quarter" idx="11"/>
          </p:nvPr>
        </p:nvSpPr>
        <p:spPr/>
        <p:txBody>
          <a:bodyPr/>
          <a:lstStyle>
            <a:lvl1pPr>
              <a:defRPr/>
            </a:lvl1pPr>
          </a:lstStyle>
          <a:p>
            <a:pPr>
              <a:defRPr/>
            </a:pPr>
            <a:endParaRPr lang="pt-BR" altLang="pt-BR"/>
          </a:p>
        </p:txBody>
      </p:sp>
      <p:sp>
        <p:nvSpPr>
          <p:cNvPr id="6" name="Espaço Reservado para Número de Slide 5"/>
          <p:cNvSpPr>
            <a:spLocks noGrp="1"/>
          </p:cNvSpPr>
          <p:nvPr>
            <p:ph type="sldNum" sz="quarter" idx="12"/>
          </p:nvPr>
        </p:nvSpPr>
        <p:spPr/>
        <p:txBody>
          <a:bodyPr/>
          <a:lstStyle>
            <a:lvl1pPr>
              <a:defRPr/>
            </a:lvl1pPr>
          </a:lstStyle>
          <a:p>
            <a:pPr>
              <a:defRPr/>
            </a:pPr>
            <a:fld id="{3AD9DC0A-EB20-4191-8071-7CEA551EAAF6}" type="slidenum">
              <a:rPr lang="pt-BR" altLang="pt-BR"/>
              <a:pPr>
                <a:defRPr/>
              </a:pPr>
              <a:t>‹nº›</a:t>
            </a:fld>
            <a:endParaRPr lang="pt-BR" altLang="pt-BR"/>
          </a:p>
        </p:txBody>
      </p:sp>
    </p:spTree>
    <p:extLst>
      <p:ext uri="{BB962C8B-B14F-4D97-AF65-F5344CB8AC3E}">
        <p14:creationId xmlns:p14="http://schemas.microsoft.com/office/powerpoint/2010/main" val="170238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8/4/2018</a:t>
            </a:fld>
            <a:endParaRPr lang="en-US"/>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8/4/2018</a:t>
            </a:fld>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título mestre</a:t>
            </a:r>
            <a:endParaRPr kumimoji="0" lang="en-US"/>
          </a:p>
        </p:txBody>
      </p:sp>
      <p:sp>
        <p:nvSpPr>
          <p:cNvPr id="7" name="Espaço Reservado para Data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8/4/2018</a:t>
            </a:fld>
            <a:endParaRPr lang="en-US"/>
          </a:p>
        </p:txBody>
      </p:sp>
      <p:sp>
        <p:nvSpPr>
          <p:cNvPr id="8" name="Espaço Reservado para Rodapé 7"/>
          <p:cNvSpPr>
            <a:spLocks noGrp="1"/>
          </p:cNvSpPr>
          <p:nvPr>
            <p:ph type="ftr" sz="quarter" idx="11"/>
          </p:nvPr>
        </p:nvSpPr>
        <p:spPr/>
        <p:txBody>
          <a:bodyPr/>
          <a:lstStyle/>
          <a:p>
            <a:endParaRPr kumimoji="0" lang="en-US"/>
          </a:p>
        </p:txBody>
      </p:sp>
      <p:sp>
        <p:nvSpPr>
          <p:cNvPr id="9" name="Espaço Reservado para Número de Slide 8"/>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6" name="Espaço Reservado para Data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8/4/2018</a:t>
            </a:fld>
            <a:endParaRPr lang="en-US"/>
          </a:p>
        </p:txBody>
      </p:sp>
      <p:sp>
        <p:nvSpPr>
          <p:cNvPr id="7" name="Espaço Reservado para Número de Slide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8" name="Espaço Reservado para Rodapé 7"/>
          <p:cNvSpPr>
            <a:spLocks noGrp="1"/>
          </p:cNvSpPr>
          <p:nvPr>
            <p:ph type="ftr" sz="quarter" idx="12"/>
          </p:nvPr>
        </p:nvSpPr>
        <p:spPr/>
        <p:txBody>
          <a:bodyPr rtlCol="0"/>
          <a:lstStyle/>
          <a:p>
            <a:endParaRPr kumimoji="0"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8/4/2018</a:t>
            </a:fld>
            <a:endParaRPr lang="en-US"/>
          </a:p>
        </p:txBody>
      </p:sp>
      <p:sp>
        <p:nvSpPr>
          <p:cNvPr id="3" name="Espaço Reservado para Rodapé 2"/>
          <p:cNvSpPr>
            <a:spLocks noGrp="1"/>
          </p:cNvSpPr>
          <p:nvPr>
            <p:ph type="ftr" sz="quarter" idx="11"/>
          </p:nvPr>
        </p:nvSpPr>
        <p:spPr/>
        <p:txBody>
          <a:bodyPr/>
          <a:lstStyle/>
          <a:p>
            <a:endParaRPr kumimoji="0" lang="en-US"/>
          </a:p>
        </p:txBody>
      </p:sp>
      <p:sp>
        <p:nvSpPr>
          <p:cNvPr id="4" name="Espaço Reservado para Número de Slide 3"/>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8/4/2018</a:t>
            </a:fld>
            <a:endParaRPr lang="en-US" dirty="0"/>
          </a:p>
        </p:txBody>
      </p:sp>
      <p:sp>
        <p:nvSpPr>
          <p:cNvPr id="22" name="Espaço Reservado para Número de Slide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3" name="Espaço Reservado para Rodapé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8/4/2018</a:t>
            </a:fld>
            <a:endParaRPr lang="en-US"/>
          </a:p>
        </p:txBody>
      </p:sp>
      <p:sp>
        <p:nvSpPr>
          <p:cNvPr id="18" name="Espaço Reservado para Número de Slide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1" name="Espaço Reservado para Rodapé 20"/>
          <p:cNvSpPr>
            <a:spLocks noGrp="1"/>
          </p:cNvSpPr>
          <p:nvPr>
            <p:ph type="ftr" sz="quarter" idx="12"/>
          </p:nvPr>
        </p:nvSpPr>
        <p:spPr/>
        <p:txBody>
          <a:bodyPr rtlCol="0"/>
          <a:lstStyle/>
          <a:p>
            <a:endParaRPr kumimoji="0"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8/4/2018</a:t>
            </a:fld>
            <a:endParaRPr lang="en-US" dirty="0">
              <a:solidFill>
                <a:schemeClr val="tx2"/>
              </a:solidFill>
            </a:endParaRP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Arial" charset="0"/>
                <a:cs typeface="Arial" charset="0"/>
              </a:defRPr>
            </a:lvl1pPr>
          </a:lstStyle>
          <a:p>
            <a:pPr>
              <a:defRPr/>
            </a:pPr>
            <a:fld id="{21C404D8-5AC2-4AC8-BBD5-F6581C3CC753}" type="datetimeFigureOut">
              <a:rPr lang="pt-BR" altLang="pt-BR"/>
              <a:pPr>
                <a:defRPr/>
              </a:pPr>
              <a:t>04/08/2018</a:t>
            </a:fld>
            <a:endParaRPr lang="pt-BR" alt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Arial" charset="0"/>
                <a:cs typeface="Arial" charset="0"/>
              </a:defRPr>
            </a:lvl1pPr>
          </a:lstStyle>
          <a:p>
            <a:pPr>
              <a:defRPr/>
            </a:pPr>
            <a:endParaRPr lang="pt-BR" alt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charset="0"/>
                <a:cs typeface="Arial" charset="0"/>
              </a:defRPr>
            </a:lvl1pPr>
          </a:lstStyle>
          <a:p>
            <a:pPr>
              <a:defRPr/>
            </a:pPr>
            <a:fld id="{CDBD79D7-F5D5-4399-99B1-A7D96B52DD2C}" type="slidenum">
              <a:rPr lang="pt-BR" altLang="pt-BR"/>
              <a:pPr>
                <a:defRPr/>
              </a:pPr>
              <a:t>‹nº›</a:t>
            </a:fld>
            <a:endParaRPr lang="pt-BR" altLang="pt-BR"/>
          </a:p>
        </p:txBody>
      </p:sp>
    </p:spTree>
    <p:extLst>
      <p:ext uri="{BB962C8B-B14F-4D97-AF65-F5344CB8AC3E}">
        <p14:creationId xmlns:p14="http://schemas.microsoft.com/office/powerpoint/2010/main" val="305288552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user/ronaldolimasilv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Pxw79Rwf7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pYn-Gno-olU" TargetMode="Externa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g"/><Relationship Id="rId4" Type="http://schemas.openxmlformats.org/officeDocument/2006/relationships/hyperlink" Target="https://www.youtube.com/watch?v=BNGhGBPt95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4viobQY_8W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auloblac@gmail.com" TargetMode="External"/><Relationship Id="rId2" Type="http://schemas.openxmlformats.org/officeDocument/2006/relationships/hyperlink" Target="http://pauloblac.wixsite.com/blackonlin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veduca.com.b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ucsnews.ucs.b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Videos/Cena%20final%20do%20filme%20Sociedade%20dos%20Poetas%20Mortos.mp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PROCESSO%20DE%20INTEGRA&#199;&#195;O-1.pptx" TargetMode="Externa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hyperlink" Target="http://pauloblac.wixsite.com/blackonline" TargetMode="External"/><Relationship Id="rId2" Type="http://schemas.openxmlformats.org/officeDocument/2006/relationships/hyperlink" Target="Computa&#231;&#227;o%20em%20nuvem.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COMISSIONAMENTO  INDUSTRIAL  ATRAVÉS  NUVEM</a:t>
            </a:r>
            <a:endParaRPr lang="pt-BR" dirty="0"/>
          </a:p>
        </p:txBody>
      </p:sp>
      <p:pic>
        <p:nvPicPr>
          <p:cNvPr id="6" name="Espaço Reservado para Conteú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24600" y="2438400"/>
            <a:ext cx="2118457" cy="2087563"/>
          </a:xfrm>
        </p:spPr>
      </p:pic>
      <p:sp>
        <p:nvSpPr>
          <p:cNvPr id="4" name="Espaço Reservado para Número de Slide 3"/>
          <p:cNvSpPr>
            <a:spLocks noGrp="1"/>
          </p:cNvSpPr>
          <p:nvPr>
            <p:ph type="sldNum" sz="quarter" idx="10"/>
          </p:nvPr>
        </p:nvSpPr>
        <p:spPr/>
        <p:txBody>
          <a:bodyPr/>
          <a:lstStyle/>
          <a:p>
            <a:pPr>
              <a:defRPr/>
            </a:pPr>
            <a:fld id="{87AD0B9F-ACED-48D6-90DE-C8743083879D}" type="slidenum">
              <a:rPr lang="en-US" smtClean="0"/>
              <a:pPr>
                <a:defRPr/>
              </a:pPr>
              <a:t>1</a:t>
            </a:fld>
            <a:endParaRPr lang="en-US"/>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1219200"/>
            <a:ext cx="8004175"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569913" y="4343400"/>
            <a:ext cx="7735887" cy="1200329"/>
          </a:xfrm>
          <a:prstGeom prst="rect">
            <a:avLst/>
          </a:prstGeom>
          <a:noFill/>
        </p:spPr>
        <p:txBody>
          <a:bodyPr wrap="square" rtlCol="0">
            <a:spAutoFit/>
          </a:bodyPr>
          <a:lstStyle/>
          <a:p>
            <a:r>
              <a:rPr lang="pt-BR" dirty="0" smtClean="0"/>
              <a:t>ENG. PAULO  BLACK  PEREIRA</a:t>
            </a:r>
          </a:p>
          <a:p>
            <a:r>
              <a:rPr lang="pt-BR" dirty="0" smtClean="0"/>
              <a:t>ENGENHEIRO DE  COMISSIONAMENTO  INDUSTRIAL</a:t>
            </a:r>
          </a:p>
          <a:p>
            <a:r>
              <a:rPr lang="pt-BR" dirty="0" smtClean="0"/>
              <a:t>COORDENADOR  DA  QUALIDADE  DE  PROCESSOS DE  CONSTRUÇÃO E  MONTAGEM </a:t>
            </a:r>
            <a:endParaRPr lang="pt-BR" dirty="0"/>
          </a:p>
        </p:txBody>
      </p:sp>
    </p:spTree>
    <p:extLst>
      <p:ext uri="{BB962C8B-B14F-4D97-AF65-F5344CB8AC3E}">
        <p14:creationId xmlns:p14="http://schemas.microsoft.com/office/powerpoint/2010/main" val="4078766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dirty="0" smtClean="0">
                <a:solidFill>
                  <a:schemeClr val="accent2"/>
                </a:solidFill>
                <a:ea typeface="ＭＳ Ｐゴシック" pitchFamily="34" charset="-128"/>
              </a:rPr>
              <a:t>O </a:t>
            </a:r>
            <a:r>
              <a:rPr lang="en-US" altLang="pt-BR" sz="2400" b="1" dirty="0" err="1" smtClean="0">
                <a:solidFill>
                  <a:schemeClr val="accent2"/>
                </a:solidFill>
                <a:ea typeface="ＭＳ Ｐゴシック" pitchFamily="34" charset="-128"/>
              </a:rPr>
              <a:t>perfil</a:t>
            </a:r>
            <a:r>
              <a:rPr lang="en-US" altLang="pt-BR" sz="2400" b="1" dirty="0" smtClean="0">
                <a:solidFill>
                  <a:schemeClr val="accent2"/>
                </a:solidFill>
                <a:ea typeface="ＭＳ Ｐゴシック" pitchFamily="34" charset="-128"/>
              </a:rPr>
              <a:t> do novo </a:t>
            </a:r>
            <a:r>
              <a:rPr lang="en-US" altLang="pt-BR" sz="2400" b="1" dirty="0" err="1" smtClean="0">
                <a:solidFill>
                  <a:schemeClr val="accent2"/>
                </a:solidFill>
                <a:ea typeface="ＭＳ Ｐゴシック" pitchFamily="34" charset="-128"/>
              </a:rPr>
              <a:t>profissional</a:t>
            </a:r>
            <a:r>
              <a:rPr lang="en-US" altLang="pt-BR" sz="2400" b="1" dirty="0" smtClean="0">
                <a:solidFill>
                  <a:schemeClr val="accent2"/>
                </a:solidFill>
                <a:ea typeface="ＭＳ Ｐゴシック" pitchFamily="34" charset="-128"/>
              </a:rPr>
              <a:t> </a:t>
            </a:r>
            <a:endParaRPr lang="pt-BR" altLang="pt-BR" sz="2400" b="1" dirty="0" smtClean="0">
              <a:solidFill>
                <a:schemeClr val="accent2"/>
              </a:solidFill>
              <a:ea typeface="ＭＳ Ｐゴシック" pitchFamily="34" charset="-128"/>
            </a:endParaRPr>
          </a:p>
        </p:txBody>
      </p:sp>
      <p:sp>
        <p:nvSpPr>
          <p:cNvPr id="11267" name="Espaço Reservado para Conteúdo 3"/>
          <p:cNvSpPr>
            <a:spLocks noGrp="1"/>
          </p:cNvSpPr>
          <p:nvPr>
            <p:ph sz="quarter" idx="1"/>
          </p:nvPr>
        </p:nvSpPr>
        <p:spPr bwMode="auto">
          <a:xfrm>
            <a:off x="457200" y="914400"/>
            <a:ext cx="82296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just">
              <a:lnSpc>
                <a:spcPct val="150000"/>
              </a:lnSpc>
              <a:buFontTx/>
              <a:buChar char="•"/>
            </a:pPr>
            <a:r>
              <a:rPr lang="pt-BR" altLang="pt-BR" sz="2000" b="1" u="sng" dirty="0" smtClean="0">
                <a:effectLst>
                  <a:outerShdw blurRad="38100" dist="38100" dir="2700000" algn="tl">
                    <a:srgbClr val="000000">
                      <a:alpha val="43137"/>
                    </a:srgbClr>
                  </a:outerShdw>
                </a:effectLst>
                <a:ea typeface="ＭＳ Ｐゴシック" pitchFamily="34" charset="-128"/>
              </a:rPr>
              <a:t>Na informática </a:t>
            </a:r>
            <a:r>
              <a:rPr lang="pt-BR" altLang="pt-BR" sz="2000" dirty="0" smtClean="0">
                <a:ea typeface="ＭＳ Ｐゴシック" pitchFamily="34" charset="-128"/>
              </a:rPr>
              <a:t>é vista como um nova e promissora área a ser explorada e com grande potencial para ajudar nas mudanças dos sistemas educacionais aos  profissionais .</a:t>
            </a:r>
          </a:p>
          <a:p>
            <a:pPr algn="just">
              <a:lnSpc>
                <a:spcPct val="150000"/>
              </a:lnSpc>
              <a:buFontTx/>
              <a:buChar char="•"/>
            </a:pPr>
            <a:r>
              <a:rPr lang="pt-BR" altLang="pt-BR" sz="2000" dirty="0" smtClean="0">
                <a:ea typeface="ＭＳ Ｐゴシック" pitchFamily="34" charset="-128"/>
              </a:rPr>
              <a:t> Daí a importância de que se reveste a </a:t>
            </a:r>
            <a:r>
              <a:rPr lang="pt-BR" altLang="pt-BR" sz="2000" b="1" u="sng" dirty="0" smtClean="0">
                <a:ea typeface="ＭＳ Ｐゴシック" pitchFamily="34" charset="-128"/>
              </a:rPr>
              <a:t>preparação de profissionais </a:t>
            </a:r>
            <a:r>
              <a:rPr lang="pt-BR" altLang="pt-BR" sz="2000" dirty="0" smtClean="0">
                <a:ea typeface="ＭＳ Ｐゴシック" pitchFamily="34" charset="-128"/>
              </a:rPr>
              <a:t>no domínio dessas </a:t>
            </a:r>
            <a:r>
              <a:rPr lang="pt-BR" altLang="pt-BR" sz="2000" b="1" dirty="0" smtClean="0">
                <a:ea typeface="ＭＳ Ｐゴシック" pitchFamily="34" charset="-128"/>
              </a:rPr>
              <a:t>tecnologias</a:t>
            </a:r>
            <a:r>
              <a:rPr lang="pt-BR" altLang="pt-BR" sz="2000" dirty="0" smtClean="0">
                <a:ea typeface="ＭＳ Ｐゴシック" pitchFamily="34" charset="-128"/>
              </a:rPr>
              <a:t>, para que se tornem capazes de </a:t>
            </a:r>
            <a:r>
              <a:rPr lang="pt-BR" altLang="pt-BR" sz="2000" b="1" u="sng" dirty="0" smtClean="0">
                <a:ea typeface="ＭＳ Ｐゴシック" pitchFamily="34" charset="-128"/>
              </a:rPr>
              <a:t>pensar</a:t>
            </a:r>
            <a:r>
              <a:rPr lang="pt-BR" altLang="pt-BR" sz="2000" u="sng" dirty="0" smtClean="0">
                <a:ea typeface="ＭＳ Ｐゴシック" pitchFamily="34" charset="-128"/>
              </a:rPr>
              <a:t> e </a:t>
            </a:r>
            <a:r>
              <a:rPr lang="pt-BR" altLang="pt-BR" sz="2000" b="1" u="sng" dirty="0" smtClean="0">
                <a:ea typeface="ＭＳ Ｐゴシック" pitchFamily="34" charset="-128"/>
              </a:rPr>
              <a:t>de participar </a:t>
            </a:r>
            <a:r>
              <a:rPr lang="pt-BR" altLang="pt-BR" sz="2000" dirty="0" smtClean="0">
                <a:ea typeface="ＭＳ Ｐゴシック" pitchFamily="34" charset="-128"/>
              </a:rPr>
              <a:t>ativamente desse processo de mudança.</a:t>
            </a:r>
          </a:p>
          <a:p>
            <a:pPr algn="just"/>
            <a:endParaRPr lang="pt-BR" altLang="pt-BR" sz="1800" dirty="0" smtClean="0">
              <a:solidFill>
                <a:schemeClr val="tx1"/>
              </a:solidFill>
              <a:ea typeface="ＭＳ Ｐゴシック" pitchFamily="34" charset="-128"/>
            </a:endParaRPr>
          </a:p>
        </p:txBody>
      </p:sp>
      <p:sp>
        <p:nvSpPr>
          <p:cNvPr id="11268"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BBF4180-2767-44C7-8B02-C2A20E51CAA1}" type="slidenum">
              <a:rPr lang="en-US" altLang="pt-BR" smtClean="0">
                <a:solidFill>
                  <a:srgbClr val="000000"/>
                </a:solidFill>
              </a:rPr>
              <a:pPr eaLnBrk="1" hangingPunct="1"/>
              <a:t>10</a:t>
            </a:fld>
            <a:endParaRPr lang="en-US" altLang="pt-BR" smtClean="0">
              <a:solidFill>
                <a:srgbClr val="000000"/>
              </a:solidFill>
            </a:endParaRPr>
          </a:p>
        </p:txBody>
      </p:sp>
      <p:pic>
        <p:nvPicPr>
          <p:cNvPr id="5" name="Imagem 4" descr="vov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191000"/>
            <a:ext cx="4038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Refletindo um pouco…</a:t>
            </a:r>
            <a:endParaRPr lang="pt-BR" altLang="pt-BR" sz="2400" b="1" smtClean="0">
              <a:solidFill>
                <a:schemeClr val="accent2"/>
              </a:solidFill>
              <a:ea typeface="ＭＳ Ｐゴシック" pitchFamily="34" charset="-128"/>
            </a:endParaRPr>
          </a:p>
        </p:txBody>
      </p:sp>
      <p:sp>
        <p:nvSpPr>
          <p:cNvPr id="12292" name="Espaço Reservado para Conteúdo 4"/>
          <p:cNvSpPr>
            <a:spLocks noGrp="1"/>
          </p:cNvSpPr>
          <p:nvPr>
            <p:ph sz="quarter" idx="1"/>
          </p:nvPr>
        </p:nvSpPr>
        <p:spPr bwMode="auto">
          <a:xfrm>
            <a:off x="457200" y="914400"/>
            <a:ext cx="82296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buFontTx/>
              <a:buChar char="•"/>
            </a:pPr>
            <a:r>
              <a:rPr lang="en-US" altLang="pt-BR" sz="2000" smtClean="0">
                <a:ea typeface="ＭＳ Ｐゴシック" pitchFamily="34" charset="-128"/>
              </a:rPr>
              <a:t>O que fazemos com os recursos tecnológicos que estão a nossa disposição?</a:t>
            </a:r>
            <a:endParaRPr lang="pt-BR" altLang="pt-BR" sz="2000" smtClean="0">
              <a:ea typeface="ＭＳ Ｐゴシック" pitchFamily="34" charset="-128"/>
            </a:endParaRPr>
          </a:p>
        </p:txBody>
      </p:sp>
      <p:sp>
        <p:nvSpPr>
          <p:cNvPr id="12291"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57B026B-0E4E-4BA2-8FDA-C1763FA7CA64}" type="slidenum">
              <a:rPr lang="en-US" altLang="pt-BR" smtClean="0">
                <a:solidFill>
                  <a:srgbClr val="000000"/>
                </a:solidFill>
              </a:rPr>
              <a:pPr eaLnBrk="1" hangingPunct="1"/>
              <a:t>11</a:t>
            </a:fld>
            <a:endParaRPr lang="en-US" altLang="pt-BR" smtClean="0">
              <a:solidFill>
                <a:srgbClr val="000000"/>
              </a:solidFill>
            </a:endParaRPr>
          </a:p>
        </p:txBody>
      </p:sp>
      <p:pic>
        <p:nvPicPr>
          <p:cNvPr id="12293" name="Imagem 6" descr="videos.jp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sz="2000" b="1" dirty="0" smtClean="0">
                <a:solidFill>
                  <a:schemeClr val="accent2"/>
                </a:solidFill>
                <a:ea typeface="ＭＳ Ｐゴシック" pitchFamily="34" charset="-128"/>
              </a:rPr>
              <a:t>Acesso  ao passado ,presente ,futuro</a:t>
            </a:r>
          </a:p>
        </p:txBody>
      </p:sp>
      <p:sp>
        <p:nvSpPr>
          <p:cNvPr id="13315" name="Espaço Reservado para Conteúdo 3"/>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just">
              <a:lnSpc>
                <a:spcPct val="150000"/>
              </a:lnSpc>
            </a:pPr>
            <a:r>
              <a:rPr lang="pt-BR" altLang="pt-BR" sz="2000" smtClean="0">
                <a:ea typeface="ＭＳ Ｐゴシック" pitchFamily="34" charset="-128"/>
              </a:rPr>
              <a:t>(...) </a:t>
            </a:r>
            <a:r>
              <a:rPr lang="pt-BR" altLang="pt-BR" sz="2000" b="1" smtClean="0">
                <a:solidFill>
                  <a:srgbClr val="FF0000"/>
                </a:solidFill>
                <a:ea typeface="ＭＳ Ｐゴシック" pitchFamily="34" charset="-128"/>
              </a:rPr>
              <a:t>fomos preparados para reproduzir o passado, para compartimentalizar nossos pensamentos e nossas ações e para ter uma compreensão linear e apenas racional dos fatos – concebendo assim a imutabilidade daquilo que conhecemos</a:t>
            </a:r>
            <a:r>
              <a:rPr lang="pt-BR" altLang="pt-BR" sz="2000" smtClean="0">
                <a:ea typeface="ＭＳ Ｐゴシック" pitchFamily="34" charset="-128"/>
              </a:rPr>
              <a:t>. Hoje, com o avanço tecnológico, não só o conhecimento torna-se dinâmico mas também a própria noção de espaço e tempo. Presente, passado e futuro não podem mais ser percebidos como estados estanques – o presente sintetiza o passado e o futuro e, para viver esta síntese, é preciso fazer-se presente hoje (PRADO, 1999, p.14) .</a:t>
            </a:r>
          </a:p>
          <a:p>
            <a:pPr algn="just"/>
            <a:endParaRPr lang="pt-BR" altLang="pt-BR" sz="1800" smtClean="0">
              <a:solidFill>
                <a:schemeClr val="tx1"/>
              </a:solidFill>
              <a:ea typeface="ＭＳ Ｐゴシック" pitchFamily="34" charset="-128"/>
            </a:endParaRPr>
          </a:p>
        </p:txBody>
      </p:sp>
      <p:sp>
        <p:nvSpPr>
          <p:cNvPr id="13316"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44ED440-434A-4F19-AAC8-77D067653959}" type="slidenum">
              <a:rPr lang="en-US" altLang="pt-BR" smtClean="0">
                <a:solidFill>
                  <a:srgbClr val="000000"/>
                </a:solidFill>
              </a:rPr>
              <a:pPr eaLnBrk="1" hangingPunct="1"/>
              <a:t>12</a:t>
            </a:fld>
            <a:endParaRPr lang="en-US" altLang="pt-BR"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Pensar fora da caixa</a:t>
            </a:r>
            <a:endParaRPr lang="pt-BR" altLang="pt-BR" sz="2400" b="1" smtClean="0">
              <a:solidFill>
                <a:schemeClr val="accent2"/>
              </a:solidFill>
              <a:ea typeface="ＭＳ Ｐゴシック" pitchFamily="34" charset="-128"/>
            </a:endParaRPr>
          </a:p>
        </p:txBody>
      </p:sp>
      <p:sp>
        <p:nvSpPr>
          <p:cNvPr id="14339"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81278DD-2E96-40E3-9B92-04A2329B5EFA}" type="slidenum">
              <a:rPr lang="en-US" altLang="pt-BR" smtClean="0">
                <a:solidFill>
                  <a:srgbClr val="000000"/>
                </a:solidFill>
              </a:rPr>
              <a:pPr eaLnBrk="1" hangingPunct="1"/>
              <a:t>13</a:t>
            </a:fld>
            <a:endParaRPr lang="en-US" altLang="pt-BR" smtClean="0">
              <a:solidFill>
                <a:srgbClr val="000000"/>
              </a:solidFill>
            </a:endParaRPr>
          </a:p>
        </p:txBody>
      </p:sp>
      <p:pic>
        <p:nvPicPr>
          <p:cNvPr id="14340" name="Imagem 4" descr="pensarforacaixa.jp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248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Tecnologia no dia a dia</a:t>
            </a:r>
            <a:endParaRPr lang="pt-BR" altLang="pt-BR" sz="2400" b="1" smtClean="0">
              <a:solidFill>
                <a:schemeClr val="accent2"/>
              </a:solidFill>
              <a:ea typeface="ＭＳ Ｐゴシック" pitchFamily="34" charset="-128"/>
            </a:endParaRPr>
          </a:p>
        </p:txBody>
      </p:sp>
      <p:sp>
        <p:nvSpPr>
          <p:cNvPr id="15363"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DAF026B-E096-4002-9773-02678BC8B0B1}" type="slidenum">
              <a:rPr lang="en-US" altLang="pt-BR" smtClean="0">
                <a:solidFill>
                  <a:srgbClr val="000000"/>
                </a:solidFill>
              </a:rPr>
              <a:pPr eaLnBrk="1" hangingPunct="1"/>
              <a:t>14</a:t>
            </a:fld>
            <a:endParaRPr lang="en-US" altLang="pt-BR" smtClean="0">
              <a:solidFill>
                <a:srgbClr val="000000"/>
              </a:solidFill>
            </a:endParaRPr>
          </a:p>
        </p:txBody>
      </p:sp>
      <p:pic>
        <p:nvPicPr>
          <p:cNvPr id="15364" name="Imagem 4" descr="tec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28956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m 5" descr="tec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14400"/>
            <a:ext cx="3124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m 6" descr="tec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29000"/>
            <a:ext cx="647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2"/>
          <p:cNvSpPr>
            <a:spLocks noGrp="1"/>
          </p:cNvSpPr>
          <p:nvPr>
            <p:ph type="title"/>
          </p:nvPr>
        </p:nvSpPr>
        <p:spPr bwMode="auto">
          <a:xfrm>
            <a:off x="0" y="152400"/>
            <a:ext cx="8001000" cy="41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pt-BR" sz="2400" b="1" smtClean="0">
                <a:solidFill>
                  <a:schemeClr val="accent2"/>
                </a:solidFill>
                <a:ea typeface="ＭＳ Ｐゴシック" pitchFamily="34" charset="-128"/>
              </a:rPr>
              <a:t>Tecnologia no dia a dia</a:t>
            </a:r>
            <a:endParaRPr lang="pt-BR" altLang="pt-BR" sz="2400" b="1" smtClean="0">
              <a:solidFill>
                <a:schemeClr val="accent2"/>
              </a:solidFill>
              <a:ea typeface="ＭＳ Ｐゴシック" pitchFamily="34" charset="-128"/>
            </a:endParaRPr>
          </a:p>
        </p:txBody>
      </p:sp>
      <p:sp>
        <p:nvSpPr>
          <p:cNvPr id="16388" name="Espaço Reservado para Conteúdo 5"/>
          <p:cNvSpPr>
            <a:spLocks noGrp="1"/>
          </p:cNvSpPr>
          <p:nvPr>
            <p:ph sz="quarter" idx="1"/>
          </p:nvPr>
        </p:nvSpPr>
        <p:spPr bwMode="auto">
          <a:xfrm>
            <a:off x="397701" y="914400"/>
            <a:ext cx="82296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000" b="1" dirty="0" err="1" smtClean="0">
                <a:solidFill>
                  <a:schemeClr val="tx1"/>
                </a:solidFill>
                <a:ea typeface="ＭＳ Ｐゴシック" pitchFamily="34" charset="-128"/>
              </a:rPr>
              <a:t>Num</a:t>
            </a:r>
            <a:r>
              <a:rPr lang="en-US" altLang="pt-BR" sz="2000" b="1" dirty="0" smtClean="0">
                <a:solidFill>
                  <a:schemeClr val="tx1"/>
                </a:solidFill>
                <a:ea typeface="ＭＳ Ｐゴシック" pitchFamily="34" charset="-128"/>
              </a:rPr>
              <a:t> </a:t>
            </a:r>
            <a:r>
              <a:rPr lang="en-US" altLang="pt-BR" sz="2000" b="1" dirty="0" err="1" smtClean="0">
                <a:solidFill>
                  <a:schemeClr val="tx1"/>
                </a:solidFill>
                <a:ea typeface="ＭＳ Ｐゴシック" pitchFamily="34" charset="-128"/>
              </a:rPr>
              <a:t>futuro</a:t>
            </a:r>
            <a:r>
              <a:rPr lang="en-US" altLang="pt-BR" sz="2000" b="1" dirty="0" smtClean="0">
                <a:solidFill>
                  <a:schemeClr val="tx1"/>
                </a:solidFill>
                <a:ea typeface="ＭＳ Ｐゴシック" pitchFamily="34" charset="-128"/>
              </a:rPr>
              <a:t> </a:t>
            </a:r>
            <a:r>
              <a:rPr lang="en-US" altLang="pt-BR" sz="2000" b="1" dirty="0" err="1" smtClean="0">
                <a:solidFill>
                  <a:schemeClr val="tx1"/>
                </a:solidFill>
                <a:ea typeface="ＭＳ Ｐゴシック" pitchFamily="34" charset="-128"/>
              </a:rPr>
              <a:t>nem</a:t>
            </a:r>
            <a:r>
              <a:rPr lang="en-US" altLang="pt-BR" sz="2000" b="1" dirty="0" smtClean="0">
                <a:solidFill>
                  <a:schemeClr val="tx1"/>
                </a:solidFill>
                <a:ea typeface="ＭＳ Ｐゴシック" pitchFamily="34" charset="-128"/>
              </a:rPr>
              <a:t> </a:t>
            </a:r>
            <a:r>
              <a:rPr lang="en-US" altLang="pt-BR" sz="2000" b="1" dirty="0" err="1" smtClean="0">
                <a:solidFill>
                  <a:schemeClr val="tx1"/>
                </a:solidFill>
                <a:ea typeface="ＭＳ Ｐゴシック" pitchFamily="34" charset="-128"/>
              </a:rPr>
              <a:t>tão</a:t>
            </a:r>
            <a:r>
              <a:rPr lang="en-US" altLang="pt-BR" sz="2000" b="1" dirty="0" smtClean="0">
                <a:solidFill>
                  <a:schemeClr val="tx1"/>
                </a:solidFill>
                <a:ea typeface="ＭＳ Ｐゴシック" pitchFamily="34" charset="-128"/>
              </a:rPr>
              <a:t> </a:t>
            </a:r>
            <a:r>
              <a:rPr lang="en-US" altLang="pt-BR" sz="2000" b="1" dirty="0" err="1" smtClean="0">
                <a:solidFill>
                  <a:schemeClr val="tx1"/>
                </a:solidFill>
                <a:ea typeface="ＭＳ Ｐゴシック" pitchFamily="34" charset="-128"/>
              </a:rPr>
              <a:t>distante</a:t>
            </a:r>
            <a:r>
              <a:rPr lang="en-US" altLang="pt-BR" sz="2000" b="1" dirty="0" smtClean="0">
                <a:solidFill>
                  <a:schemeClr val="tx1"/>
                </a:solidFill>
                <a:ea typeface="ＭＳ Ｐゴシック" pitchFamily="34" charset="-128"/>
              </a:rPr>
              <a:t>…</a:t>
            </a:r>
          </a:p>
          <a:p>
            <a:endParaRPr lang="en-US" altLang="pt-BR" sz="2000" b="1" dirty="0" smtClean="0">
              <a:solidFill>
                <a:schemeClr val="tx1"/>
              </a:solidFill>
              <a:ea typeface="ＭＳ Ｐゴシック" pitchFamily="34" charset="-128"/>
            </a:endParaRPr>
          </a:p>
          <a:p>
            <a:r>
              <a:rPr lang="en-US" altLang="pt-BR" sz="2000" b="1" dirty="0" smtClean="0">
                <a:ea typeface="ＭＳ Ｐゴシック" pitchFamily="34" charset="-128"/>
              </a:rPr>
              <a:t>(NUVENS)</a:t>
            </a:r>
          </a:p>
          <a:p>
            <a:endParaRPr lang="en-US" altLang="pt-BR" sz="2000" b="1" dirty="0">
              <a:ea typeface="ＭＳ Ｐゴシック" pitchFamily="34" charset="-128"/>
            </a:endParaRPr>
          </a:p>
          <a:p>
            <a:r>
              <a:rPr lang="en-US" altLang="pt-BR" sz="2000" b="1" dirty="0" smtClean="0">
                <a:solidFill>
                  <a:schemeClr val="tx1"/>
                </a:solidFill>
                <a:ea typeface="ＭＳ Ｐゴシック" pitchFamily="34" charset="-128"/>
              </a:rPr>
              <a:t>Com  a  </a:t>
            </a:r>
            <a:r>
              <a:rPr lang="en-US" altLang="pt-BR" sz="2000" b="1" u="sng" dirty="0" err="1" smtClean="0">
                <a:solidFill>
                  <a:schemeClr val="tx1"/>
                </a:solidFill>
                <a:ea typeface="ＭＳ Ｐゴシック" pitchFamily="34" charset="-128"/>
              </a:rPr>
              <a:t>chegada</a:t>
            </a:r>
            <a:r>
              <a:rPr lang="en-US" altLang="pt-BR" sz="2000" b="1" u="sng" dirty="0" smtClean="0">
                <a:solidFill>
                  <a:schemeClr val="tx1"/>
                </a:solidFill>
                <a:ea typeface="ＭＳ Ｐゴシック" pitchFamily="34" charset="-128"/>
              </a:rPr>
              <a:t>  do  5G</a:t>
            </a:r>
            <a:endParaRPr lang="pt-BR" altLang="pt-BR" sz="2000" u="sng" dirty="0" smtClean="0">
              <a:solidFill>
                <a:schemeClr val="tx1"/>
              </a:solidFill>
              <a:ea typeface="ＭＳ Ｐゴシック" pitchFamily="34" charset="-128"/>
            </a:endParaRPr>
          </a:p>
        </p:txBody>
      </p:sp>
      <p:sp>
        <p:nvSpPr>
          <p:cNvPr id="16387"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7D43CF5-DD48-47BC-B31B-E3F7A125AE2D}" type="slidenum">
              <a:rPr lang="en-US" altLang="pt-BR" smtClean="0">
                <a:solidFill>
                  <a:srgbClr val="000000"/>
                </a:solidFill>
              </a:rPr>
              <a:pPr eaLnBrk="1" hangingPunct="1"/>
              <a:t>15</a:t>
            </a:fld>
            <a:endParaRPr lang="en-US" altLang="pt-BR" smtClean="0">
              <a:solidFill>
                <a:srgbClr val="000000"/>
              </a:solidFill>
            </a:endParaRPr>
          </a:p>
        </p:txBody>
      </p:sp>
      <p:pic>
        <p:nvPicPr>
          <p:cNvPr id="16389" name="Imagem 6" descr="videos.jp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5003" y="3733800"/>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038600"/>
            <a:ext cx="3305175" cy="2209028"/>
          </a:xfrm>
          <a:prstGeom prst="rect">
            <a:avLst/>
          </a:prstGeom>
        </p:spPr>
      </p:pic>
      <p:pic>
        <p:nvPicPr>
          <p:cNvPr id="3" name="Imagem 2">
            <a:hlinkClick r:id="rId4"/>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1743" y="228600"/>
            <a:ext cx="3114674" cy="25287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A Tecnologia e a Educação</a:t>
            </a:r>
            <a:endParaRPr lang="pt-BR" altLang="pt-BR" sz="2400" b="1" smtClean="0">
              <a:solidFill>
                <a:schemeClr val="accent2"/>
              </a:solidFill>
              <a:ea typeface="ＭＳ Ｐゴシック" pitchFamily="34" charset="-128"/>
            </a:endParaRPr>
          </a:p>
        </p:txBody>
      </p:sp>
      <p:sp>
        <p:nvSpPr>
          <p:cNvPr id="17411" name="Espaço Reservado para Conteúdo 3"/>
          <p:cNvSpPr>
            <a:spLocks noGrp="1"/>
          </p:cNvSpPr>
          <p:nvPr>
            <p:ph sz="quarter" idx="1"/>
          </p:nvPr>
        </p:nvSpPr>
        <p:spPr bwMode="auto">
          <a:xfrm>
            <a:off x="457200" y="914400"/>
            <a:ext cx="82296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ctr"/>
            <a:r>
              <a:rPr lang="en-US" altLang="pt-BR" sz="2800" b="1" dirty="0" err="1" smtClean="0">
                <a:solidFill>
                  <a:srgbClr val="00B050"/>
                </a:solidFill>
                <a:ea typeface="ＭＳ Ｐゴシック" pitchFamily="34" charset="-128"/>
              </a:rPr>
              <a:t>Por</a:t>
            </a:r>
            <a:r>
              <a:rPr lang="en-US" altLang="pt-BR" sz="2800" b="1" dirty="0" smtClean="0">
                <a:solidFill>
                  <a:srgbClr val="00B050"/>
                </a:solidFill>
                <a:ea typeface="ＭＳ Ｐゴシック" pitchFamily="34" charset="-128"/>
              </a:rPr>
              <a:t> que </a:t>
            </a:r>
            <a:r>
              <a:rPr lang="en-US" altLang="pt-BR" sz="2800" b="1" dirty="0" err="1" smtClean="0">
                <a:solidFill>
                  <a:srgbClr val="00B050"/>
                </a:solidFill>
                <a:ea typeface="ＭＳ Ｐゴシック" pitchFamily="34" charset="-128"/>
              </a:rPr>
              <a:t>não</a:t>
            </a:r>
            <a:r>
              <a:rPr lang="en-US" altLang="pt-BR" sz="2800" b="1" dirty="0" smtClean="0">
                <a:solidFill>
                  <a:srgbClr val="00B050"/>
                </a:solidFill>
                <a:ea typeface="ＭＳ Ｐゴシック" pitchFamily="34" charset="-128"/>
              </a:rPr>
              <a:t> </a:t>
            </a:r>
            <a:r>
              <a:rPr lang="en-US" altLang="pt-BR" sz="2800" b="1" dirty="0" err="1" smtClean="0">
                <a:solidFill>
                  <a:srgbClr val="00B050"/>
                </a:solidFill>
                <a:ea typeface="ＭＳ Ｐゴシック" pitchFamily="34" charset="-128"/>
              </a:rPr>
              <a:t>usar</a:t>
            </a:r>
            <a:r>
              <a:rPr lang="en-US" altLang="pt-BR" sz="2800" b="1" dirty="0" smtClean="0">
                <a:solidFill>
                  <a:srgbClr val="00B050"/>
                </a:solidFill>
                <a:ea typeface="ＭＳ Ｐゴシック" pitchFamily="34" charset="-128"/>
              </a:rPr>
              <a:t> </a:t>
            </a:r>
            <a:r>
              <a:rPr lang="en-US" altLang="pt-BR" sz="2800" b="1" dirty="0" err="1" smtClean="0">
                <a:solidFill>
                  <a:srgbClr val="00B050"/>
                </a:solidFill>
                <a:ea typeface="ＭＳ Ｐゴシック" pitchFamily="34" charset="-128"/>
              </a:rPr>
              <a:t>os</a:t>
            </a:r>
            <a:r>
              <a:rPr lang="en-US" altLang="pt-BR" sz="2800" b="1" dirty="0" smtClean="0">
                <a:solidFill>
                  <a:srgbClr val="00B050"/>
                </a:solidFill>
                <a:ea typeface="ＭＳ Ｐゴシック" pitchFamily="34" charset="-128"/>
              </a:rPr>
              <a:t> </a:t>
            </a:r>
            <a:r>
              <a:rPr lang="en-US" altLang="pt-BR" sz="2800" b="1" dirty="0" err="1" smtClean="0">
                <a:solidFill>
                  <a:srgbClr val="00B050"/>
                </a:solidFill>
                <a:ea typeface="ＭＳ Ｐゴシック" pitchFamily="34" charset="-128"/>
              </a:rPr>
              <a:t>benefícios</a:t>
            </a:r>
            <a:r>
              <a:rPr lang="en-US" altLang="pt-BR" sz="2800" b="1" dirty="0" smtClean="0">
                <a:solidFill>
                  <a:srgbClr val="00B050"/>
                </a:solidFill>
                <a:ea typeface="ＭＳ Ｐゴシック" pitchFamily="34" charset="-128"/>
              </a:rPr>
              <a:t> da </a:t>
            </a:r>
            <a:r>
              <a:rPr lang="en-US" altLang="pt-BR" sz="2800" b="1" dirty="0" err="1" smtClean="0">
                <a:solidFill>
                  <a:srgbClr val="00B050"/>
                </a:solidFill>
                <a:ea typeface="ＭＳ Ｐゴシック" pitchFamily="34" charset="-128"/>
              </a:rPr>
              <a:t>Tecnologia</a:t>
            </a:r>
            <a:r>
              <a:rPr lang="en-US" altLang="pt-BR" sz="2800" b="1" dirty="0" smtClean="0">
                <a:solidFill>
                  <a:srgbClr val="00B050"/>
                </a:solidFill>
                <a:ea typeface="ＭＳ Ｐゴシック" pitchFamily="34" charset="-128"/>
              </a:rPr>
              <a:t> para a </a:t>
            </a:r>
            <a:r>
              <a:rPr lang="en-US" altLang="pt-BR" sz="2800" b="1" dirty="0" err="1" smtClean="0">
                <a:solidFill>
                  <a:srgbClr val="00B050"/>
                </a:solidFill>
                <a:ea typeface="ＭＳ Ｐゴシック" pitchFamily="34" charset="-128"/>
              </a:rPr>
              <a:t>Educação</a:t>
            </a:r>
            <a:r>
              <a:rPr lang="en-US" altLang="pt-BR" sz="2800" b="1" dirty="0" smtClean="0">
                <a:solidFill>
                  <a:srgbClr val="00B050"/>
                </a:solidFill>
                <a:ea typeface="ＭＳ Ｐゴシック" pitchFamily="34" charset="-128"/>
              </a:rPr>
              <a:t>?</a:t>
            </a:r>
          </a:p>
          <a:p>
            <a:pPr algn="just"/>
            <a:endParaRPr lang="en-US" altLang="pt-BR" sz="2000" dirty="0" smtClean="0">
              <a:solidFill>
                <a:schemeClr val="tx1"/>
              </a:solidFill>
              <a:ea typeface="ＭＳ Ｐゴシック" pitchFamily="34" charset="-128"/>
            </a:endParaRPr>
          </a:p>
          <a:p>
            <a:pPr algn="just"/>
            <a:r>
              <a:rPr lang="en-US" altLang="pt-BR" sz="2000" dirty="0" err="1" smtClean="0">
                <a:solidFill>
                  <a:schemeClr val="tx1"/>
                </a:solidFill>
                <a:ea typeface="ＭＳ Ｐゴシック" pitchFamily="34" charset="-128"/>
              </a:rPr>
              <a:t>Alguns</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exemplos</a:t>
            </a:r>
            <a:r>
              <a:rPr lang="en-US" altLang="pt-BR" sz="2000" dirty="0" smtClean="0">
                <a:solidFill>
                  <a:schemeClr val="tx1"/>
                </a:solidFill>
                <a:ea typeface="ＭＳ Ｐゴシック" pitchFamily="34" charset="-128"/>
              </a:rPr>
              <a:t> de </a:t>
            </a:r>
            <a:r>
              <a:rPr lang="en-US" altLang="pt-BR" sz="2000" dirty="0" err="1" smtClean="0">
                <a:solidFill>
                  <a:schemeClr val="tx1"/>
                </a:solidFill>
                <a:ea typeface="ＭＳ Ｐゴシック" pitchFamily="34" charset="-128"/>
              </a:rPr>
              <a:t>recursos</a:t>
            </a:r>
            <a:r>
              <a:rPr lang="en-US" altLang="pt-BR" sz="2000" dirty="0" smtClean="0">
                <a:solidFill>
                  <a:schemeClr val="tx1"/>
                </a:solidFill>
                <a:ea typeface="ＭＳ Ｐゴシック" pitchFamily="34" charset="-128"/>
              </a:rPr>
              <a:t> que </a:t>
            </a:r>
            <a:r>
              <a:rPr lang="en-US" altLang="pt-BR" sz="2000" dirty="0" err="1" smtClean="0">
                <a:solidFill>
                  <a:schemeClr val="tx1"/>
                </a:solidFill>
                <a:ea typeface="ＭＳ Ｐゴシック" pitchFamily="34" charset="-128"/>
              </a:rPr>
              <a:t>podem</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ser</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utilizados</a:t>
            </a:r>
            <a:r>
              <a:rPr lang="en-US" altLang="pt-BR" sz="2000" dirty="0" smtClean="0">
                <a:solidFill>
                  <a:schemeClr val="tx1"/>
                </a:solidFill>
                <a:ea typeface="ＭＳ Ｐゴシック" pitchFamily="34" charset="-128"/>
              </a:rPr>
              <a:t>:</a:t>
            </a:r>
          </a:p>
          <a:p>
            <a:pPr algn="just"/>
            <a:endParaRPr lang="en-US" altLang="pt-BR" sz="2000" dirty="0" smtClean="0">
              <a:solidFill>
                <a:schemeClr val="tx1"/>
              </a:solidFill>
              <a:ea typeface="ＭＳ Ｐゴシック" pitchFamily="34" charset="-128"/>
            </a:endParaRPr>
          </a:p>
          <a:p>
            <a:pPr algn="just">
              <a:lnSpc>
                <a:spcPct val="150000"/>
              </a:lnSpc>
              <a:buFontTx/>
              <a:buChar char="•"/>
            </a:pPr>
            <a:r>
              <a:rPr lang="en-US" altLang="pt-BR" sz="2000" dirty="0" smtClean="0">
                <a:solidFill>
                  <a:schemeClr val="tx1"/>
                </a:solidFill>
                <a:ea typeface="ＭＳ Ｐゴシック" pitchFamily="34" charset="-128"/>
              </a:rPr>
              <a:t>E-mails</a:t>
            </a:r>
          </a:p>
          <a:p>
            <a:pPr algn="just">
              <a:lnSpc>
                <a:spcPct val="150000"/>
              </a:lnSpc>
              <a:buFontTx/>
              <a:buChar char="•"/>
            </a:pPr>
            <a:r>
              <a:rPr lang="en-US" altLang="pt-BR" sz="2000" dirty="0" err="1" smtClean="0">
                <a:solidFill>
                  <a:schemeClr val="tx1"/>
                </a:solidFill>
                <a:ea typeface="ＭＳ Ｐゴシック" pitchFamily="34" charset="-128"/>
              </a:rPr>
              <a:t>Lista</a:t>
            </a:r>
            <a:r>
              <a:rPr lang="en-US" altLang="pt-BR" sz="2000" dirty="0" smtClean="0">
                <a:solidFill>
                  <a:schemeClr val="tx1"/>
                </a:solidFill>
                <a:ea typeface="ＭＳ Ｐゴシック" pitchFamily="34" charset="-128"/>
              </a:rPr>
              <a:t> de </a:t>
            </a:r>
            <a:r>
              <a:rPr lang="en-US" altLang="pt-BR" sz="2000" dirty="0" err="1" smtClean="0">
                <a:solidFill>
                  <a:schemeClr val="tx1"/>
                </a:solidFill>
                <a:ea typeface="ＭＳ Ｐゴシック" pitchFamily="34" charset="-128"/>
              </a:rPr>
              <a:t>discussão</a:t>
            </a:r>
            <a:endParaRPr lang="en-US" altLang="pt-BR" sz="2000" dirty="0" smtClean="0">
              <a:solidFill>
                <a:schemeClr val="tx1"/>
              </a:solidFill>
              <a:ea typeface="ＭＳ Ｐゴシック" pitchFamily="34" charset="-128"/>
            </a:endParaRPr>
          </a:p>
          <a:p>
            <a:pPr algn="just">
              <a:lnSpc>
                <a:spcPct val="150000"/>
              </a:lnSpc>
              <a:buFontTx/>
              <a:buChar char="•"/>
            </a:pPr>
            <a:r>
              <a:rPr lang="en-US" altLang="pt-BR" sz="2000" dirty="0" smtClean="0">
                <a:solidFill>
                  <a:schemeClr val="tx1"/>
                </a:solidFill>
                <a:ea typeface="ＭＳ Ｐゴシック" pitchFamily="34" charset="-128"/>
              </a:rPr>
              <a:t>Blogs</a:t>
            </a:r>
          </a:p>
          <a:p>
            <a:pPr algn="just">
              <a:lnSpc>
                <a:spcPct val="150000"/>
              </a:lnSpc>
              <a:buFontTx/>
              <a:buChar char="•"/>
            </a:pPr>
            <a:r>
              <a:rPr lang="en-US" altLang="pt-BR" sz="2000" dirty="0" err="1" smtClean="0">
                <a:solidFill>
                  <a:schemeClr val="tx1"/>
                </a:solidFill>
                <a:ea typeface="ＭＳ Ｐゴシック" pitchFamily="34" charset="-128"/>
              </a:rPr>
              <a:t>Redes</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Sociais</a:t>
            </a:r>
            <a:r>
              <a:rPr lang="en-US" altLang="pt-BR" sz="2000" dirty="0" smtClean="0">
                <a:solidFill>
                  <a:schemeClr val="tx1"/>
                </a:solidFill>
                <a:ea typeface="ＭＳ Ｐゴシック" pitchFamily="34" charset="-128"/>
              </a:rPr>
              <a:t>(</a:t>
            </a:r>
            <a:r>
              <a:rPr lang="en-US" altLang="pt-BR" sz="2000" dirty="0" err="1" smtClean="0">
                <a:solidFill>
                  <a:schemeClr val="tx1"/>
                </a:solidFill>
                <a:ea typeface="ＭＳ Ｐゴシック" pitchFamily="34" charset="-128"/>
              </a:rPr>
              <a:t>facebook</a:t>
            </a:r>
            <a:r>
              <a:rPr lang="en-US" altLang="pt-BR" sz="2000" dirty="0" smtClean="0">
                <a:solidFill>
                  <a:schemeClr val="tx1"/>
                </a:solidFill>
                <a:ea typeface="ＭＳ Ｐゴシック" pitchFamily="34" charset="-128"/>
              </a:rPr>
              <a:t>)</a:t>
            </a:r>
          </a:p>
          <a:p>
            <a:pPr algn="just">
              <a:lnSpc>
                <a:spcPct val="150000"/>
              </a:lnSpc>
              <a:buFontTx/>
              <a:buChar char="•"/>
            </a:pPr>
            <a:r>
              <a:rPr lang="en-US" altLang="pt-BR" sz="2000" dirty="0" err="1" smtClean="0">
                <a:solidFill>
                  <a:schemeClr val="tx1"/>
                </a:solidFill>
                <a:ea typeface="ＭＳ Ｐゴシック" pitchFamily="34" charset="-128"/>
              </a:rPr>
              <a:t>Programas</a:t>
            </a:r>
            <a:r>
              <a:rPr lang="en-US" altLang="pt-BR" sz="2000" dirty="0" smtClean="0">
                <a:solidFill>
                  <a:schemeClr val="tx1"/>
                </a:solidFill>
                <a:ea typeface="ＭＳ Ｐゴシック" pitchFamily="34" charset="-128"/>
              </a:rPr>
              <a:t> de </a:t>
            </a:r>
            <a:r>
              <a:rPr lang="en-US" altLang="pt-BR" sz="2000" dirty="0" err="1" smtClean="0">
                <a:solidFill>
                  <a:schemeClr val="tx1"/>
                </a:solidFill>
                <a:ea typeface="ＭＳ Ｐゴシック" pitchFamily="34" charset="-128"/>
              </a:rPr>
              <a:t>mensagens</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instantâneas</a:t>
            </a:r>
            <a:endParaRPr lang="en-US" altLang="pt-BR" sz="2000" dirty="0" smtClean="0">
              <a:solidFill>
                <a:schemeClr val="tx1"/>
              </a:solidFill>
              <a:ea typeface="ＭＳ Ｐゴシック" pitchFamily="34" charset="-128"/>
            </a:endParaRPr>
          </a:p>
          <a:p>
            <a:pPr algn="just">
              <a:lnSpc>
                <a:spcPct val="150000"/>
              </a:lnSpc>
              <a:buFontTx/>
              <a:buChar char="•"/>
            </a:pPr>
            <a:r>
              <a:rPr lang="en-US" altLang="pt-BR" sz="2000" dirty="0" err="1" smtClean="0">
                <a:solidFill>
                  <a:schemeClr val="tx1"/>
                </a:solidFill>
                <a:ea typeface="ＭＳ Ｐゴシック" pitchFamily="34" charset="-128"/>
              </a:rPr>
              <a:t>Compartilhamento</a:t>
            </a:r>
            <a:r>
              <a:rPr lang="en-US" altLang="pt-BR" sz="2000" dirty="0" smtClean="0">
                <a:solidFill>
                  <a:schemeClr val="tx1"/>
                </a:solidFill>
                <a:ea typeface="ＭＳ Ｐゴシック" pitchFamily="34" charset="-128"/>
              </a:rPr>
              <a:t> de </a:t>
            </a:r>
            <a:r>
              <a:rPr lang="en-US" altLang="pt-BR" sz="2000" dirty="0" err="1" smtClean="0">
                <a:solidFill>
                  <a:schemeClr val="tx1"/>
                </a:solidFill>
                <a:ea typeface="ＭＳ Ｐゴシック" pitchFamily="34" charset="-128"/>
              </a:rPr>
              <a:t>vídeos</a:t>
            </a:r>
            <a:endParaRPr lang="en-US" altLang="pt-BR" sz="2000" dirty="0" smtClean="0">
              <a:solidFill>
                <a:schemeClr val="tx1"/>
              </a:solidFill>
              <a:ea typeface="ＭＳ Ｐゴシック" pitchFamily="34" charset="-128"/>
            </a:endParaRPr>
          </a:p>
          <a:p>
            <a:pPr algn="just">
              <a:lnSpc>
                <a:spcPct val="150000"/>
              </a:lnSpc>
              <a:buFontTx/>
              <a:buChar char="•"/>
            </a:pPr>
            <a:r>
              <a:rPr lang="en-US" altLang="pt-BR" sz="2000" dirty="0" err="1" smtClean="0">
                <a:ea typeface="ＭＳ Ｐゴシック" pitchFamily="34" charset="-128"/>
              </a:rPr>
              <a:t>Nuvens</a:t>
            </a:r>
            <a:r>
              <a:rPr lang="en-US" altLang="pt-BR" sz="2000" dirty="0" smtClean="0">
                <a:ea typeface="ＭＳ Ｐゴシック" pitchFamily="34" charset="-128"/>
              </a:rPr>
              <a:t> (DROBPOX/ONDRIVE)</a:t>
            </a:r>
            <a:endParaRPr lang="pt-BR" altLang="pt-BR" sz="2000" dirty="0" smtClean="0">
              <a:solidFill>
                <a:schemeClr val="tx1"/>
              </a:solidFill>
              <a:ea typeface="ＭＳ Ｐゴシック" pitchFamily="34" charset="-128"/>
            </a:endParaRPr>
          </a:p>
        </p:txBody>
      </p:sp>
      <p:sp>
        <p:nvSpPr>
          <p:cNvPr id="17412"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CFE4A7E-48E5-4242-A6B9-619E36E50FE0}" type="slidenum">
              <a:rPr lang="en-US" altLang="pt-BR" smtClean="0">
                <a:solidFill>
                  <a:srgbClr val="000000"/>
                </a:solidFill>
              </a:rPr>
              <a:pPr eaLnBrk="1" hangingPunct="1"/>
              <a:t>16</a:t>
            </a:fld>
            <a:endParaRPr lang="en-US" altLang="pt-BR"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Dificuldades encontradas</a:t>
            </a:r>
            <a:endParaRPr lang="pt-BR" altLang="pt-BR" sz="2400" b="1" smtClean="0">
              <a:solidFill>
                <a:schemeClr val="accent2"/>
              </a:solidFill>
              <a:ea typeface="ＭＳ Ｐゴシック" pitchFamily="34" charset="-128"/>
            </a:endParaRPr>
          </a:p>
        </p:txBody>
      </p:sp>
      <p:sp>
        <p:nvSpPr>
          <p:cNvPr id="18435" name="Espaço Reservado para Conteúdo 3"/>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lgn="ctr">
              <a:lnSpc>
                <a:spcPct val="150000"/>
              </a:lnSpc>
            </a:pPr>
            <a:r>
              <a:rPr lang="en-US" altLang="pt-BR" sz="2400" b="1" dirty="0" err="1" smtClean="0">
                <a:solidFill>
                  <a:srgbClr val="FF0000"/>
                </a:solidFill>
                <a:ea typeface="ＭＳ Ｐゴシック" pitchFamily="34" charset="-128"/>
              </a:rPr>
              <a:t>Não</a:t>
            </a:r>
            <a:r>
              <a:rPr lang="en-US" altLang="pt-BR" sz="2400" b="1" dirty="0" smtClean="0">
                <a:solidFill>
                  <a:srgbClr val="FF0000"/>
                </a:solidFill>
                <a:ea typeface="ＭＳ Ｐゴシック" pitchFamily="34" charset="-128"/>
              </a:rPr>
              <a:t> </a:t>
            </a:r>
            <a:r>
              <a:rPr lang="en-US" altLang="pt-BR" sz="2400" b="1" dirty="0" err="1" smtClean="0">
                <a:solidFill>
                  <a:srgbClr val="FF0000"/>
                </a:solidFill>
                <a:ea typeface="ＭＳ Ｐゴシック" pitchFamily="34" charset="-128"/>
              </a:rPr>
              <a:t>coloque</a:t>
            </a:r>
            <a:r>
              <a:rPr lang="en-US" altLang="pt-BR" sz="2400" b="1" dirty="0" smtClean="0">
                <a:solidFill>
                  <a:srgbClr val="FF0000"/>
                </a:solidFill>
                <a:ea typeface="ＭＳ Ｐゴシック" pitchFamily="34" charset="-128"/>
              </a:rPr>
              <a:t> a </a:t>
            </a:r>
            <a:r>
              <a:rPr lang="en-US" altLang="pt-BR" sz="2400" b="1" dirty="0" smtClean="0">
                <a:solidFill>
                  <a:srgbClr val="00B050"/>
                </a:solidFill>
                <a:ea typeface="ＭＳ Ｐゴシック" pitchFamily="34" charset="-128"/>
              </a:rPr>
              <a:t>EDUCAÇÃO</a:t>
            </a:r>
            <a:r>
              <a:rPr lang="en-US" altLang="pt-BR" sz="2400" b="1" dirty="0" smtClean="0">
                <a:solidFill>
                  <a:srgbClr val="FF0000"/>
                </a:solidFill>
                <a:ea typeface="ＭＳ Ｐゴシック" pitchFamily="34" charset="-128"/>
              </a:rPr>
              <a:t> </a:t>
            </a:r>
            <a:r>
              <a:rPr lang="en-US" altLang="pt-BR" sz="2400" b="1" dirty="0" err="1" smtClean="0">
                <a:solidFill>
                  <a:srgbClr val="FF0000"/>
                </a:solidFill>
                <a:ea typeface="ＭＳ Ｐゴシック" pitchFamily="34" charset="-128"/>
              </a:rPr>
              <a:t>dentro</a:t>
            </a:r>
            <a:r>
              <a:rPr lang="en-US" altLang="pt-BR" sz="2400" b="1" dirty="0" smtClean="0">
                <a:solidFill>
                  <a:srgbClr val="FF0000"/>
                </a:solidFill>
                <a:ea typeface="ＭＳ Ｐゴシック" pitchFamily="34" charset="-128"/>
              </a:rPr>
              <a:t> da </a:t>
            </a:r>
            <a:r>
              <a:rPr lang="en-US" altLang="pt-BR" sz="2400" b="1" dirty="0" smtClean="0">
                <a:solidFill>
                  <a:srgbClr val="00B050"/>
                </a:solidFill>
                <a:ea typeface="ＭＳ Ｐゴシック" pitchFamily="34" charset="-128"/>
              </a:rPr>
              <a:t>TECNOLOGIA</a:t>
            </a:r>
            <a:r>
              <a:rPr lang="en-US" altLang="pt-BR" sz="2400" b="1" dirty="0" smtClean="0">
                <a:solidFill>
                  <a:srgbClr val="FF0000"/>
                </a:solidFill>
                <a:ea typeface="ＭＳ Ｐゴシック" pitchFamily="34" charset="-128"/>
              </a:rPr>
              <a:t>, mas sim, a </a:t>
            </a:r>
            <a:r>
              <a:rPr lang="en-US" altLang="pt-BR" sz="2400" b="1" dirty="0" smtClean="0">
                <a:solidFill>
                  <a:srgbClr val="00B050"/>
                </a:solidFill>
                <a:ea typeface="ＭＳ Ｐゴシック" pitchFamily="34" charset="-128"/>
              </a:rPr>
              <a:t>TECNOLOGIA</a:t>
            </a:r>
            <a:r>
              <a:rPr lang="en-US" altLang="pt-BR" sz="2400" b="1" dirty="0" smtClean="0">
                <a:solidFill>
                  <a:srgbClr val="FF0000"/>
                </a:solidFill>
                <a:ea typeface="ＭＳ Ｐゴシック" pitchFamily="34" charset="-128"/>
              </a:rPr>
              <a:t> </a:t>
            </a:r>
            <a:r>
              <a:rPr lang="en-US" altLang="pt-BR" sz="2400" b="1" dirty="0" err="1" smtClean="0">
                <a:solidFill>
                  <a:srgbClr val="FF0000"/>
                </a:solidFill>
                <a:ea typeface="ＭＳ Ｐゴシック" pitchFamily="34" charset="-128"/>
              </a:rPr>
              <a:t>dentro</a:t>
            </a:r>
            <a:r>
              <a:rPr lang="en-US" altLang="pt-BR" sz="2400" b="1" dirty="0" smtClean="0">
                <a:solidFill>
                  <a:srgbClr val="FF0000"/>
                </a:solidFill>
                <a:ea typeface="ＭＳ Ｐゴシック" pitchFamily="34" charset="-128"/>
              </a:rPr>
              <a:t> da </a:t>
            </a:r>
            <a:r>
              <a:rPr lang="en-US" altLang="pt-BR" sz="2400" b="1" dirty="0" smtClean="0">
                <a:solidFill>
                  <a:srgbClr val="00B050"/>
                </a:solidFill>
                <a:ea typeface="ＭＳ Ｐゴシック" pitchFamily="34" charset="-128"/>
              </a:rPr>
              <a:t>EDUCAÇÃO</a:t>
            </a:r>
            <a:r>
              <a:rPr lang="en-US" altLang="pt-BR" sz="2400" b="1" dirty="0" smtClean="0">
                <a:solidFill>
                  <a:srgbClr val="FF0000"/>
                </a:solidFill>
                <a:ea typeface="ＭＳ Ｐゴシック" pitchFamily="34" charset="-128"/>
              </a:rPr>
              <a:t>! </a:t>
            </a:r>
          </a:p>
          <a:p>
            <a:pPr algn="ctr">
              <a:lnSpc>
                <a:spcPct val="150000"/>
              </a:lnSpc>
            </a:pPr>
            <a:endParaRPr lang="en-US" altLang="pt-BR" b="1" dirty="0">
              <a:solidFill>
                <a:srgbClr val="FF0000"/>
              </a:solidFill>
              <a:ea typeface="ＭＳ Ｐゴシック" pitchFamily="34" charset="-128"/>
            </a:endParaRPr>
          </a:p>
          <a:p>
            <a:pPr algn="ctr">
              <a:lnSpc>
                <a:spcPct val="150000"/>
              </a:lnSpc>
            </a:pPr>
            <a:r>
              <a:rPr lang="en-US" altLang="pt-BR" sz="2400" b="1" dirty="0" err="1" smtClean="0">
                <a:solidFill>
                  <a:srgbClr val="FF0000"/>
                </a:solidFill>
                <a:ea typeface="ＭＳ Ｐゴシック" pitchFamily="34" charset="-128"/>
              </a:rPr>
              <a:t>Lembre</a:t>
            </a:r>
            <a:r>
              <a:rPr lang="en-US" altLang="pt-BR" sz="2400" b="1" dirty="0" smtClean="0">
                <a:solidFill>
                  <a:srgbClr val="FF0000"/>
                </a:solidFill>
                <a:ea typeface="ＭＳ Ｐゴシック" pitchFamily="34" charset="-128"/>
              </a:rPr>
              <a:t>-se, </a:t>
            </a:r>
            <a:r>
              <a:rPr lang="en-US" altLang="pt-BR" sz="2400" b="1" u="sng" dirty="0" err="1" smtClean="0">
                <a:solidFill>
                  <a:srgbClr val="00B050"/>
                </a:solidFill>
                <a:effectLst>
                  <a:outerShdw blurRad="38100" dist="38100" dir="2700000" algn="tl">
                    <a:srgbClr val="000000">
                      <a:alpha val="43137"/>
                    </a:srgbClr>
                  </a:outerShdw>
                </a:effectLst>
                <a:ea typeface="ＭＳ Ｐゴシック" pitchFamily="34" charset="-128"/>
              </a:rPr>
              <a:t>tecnologia</a:t>
            </a:r>
            <a:r>
              <a:rPr lang="en-US" altLang="pt-BR" sz="2400" b="1" u="sng" dirty="0" smtClean="0">
                <a:solidFill>
                  <a:srgbClr val="00B050"/>
                </a:solidFill>
                <a:effectLst>
                  <a:outerShdw blurRad="38100" dist="38100" dir="2700000" algn="tl">
                    <a:srgbClr val="000000">
                      <a:alpha val="43137"/>
                    </a:srgbClr>
                  </a:outerShdw>
                </a:effectLst>
                <a:ea typeface="ＭＳ Ｐゴシック" pitchFamily="34" charset="-128"/>
              </a:rPr>
              <a:t> é </a:t>
            </a:r>
            <a:r>
              <a:rPr lang="en-US" altLang="pt-BR" sz="2400" b="1" u="sng" dirty="0" err="1" smtClean="0">
                <a:solidFill>
                  <a:srgbClr val="00B050"/>
                </a:solidFill>
                <a:effectLst>
                  <a:outerShdw blurRad="38100" dist="38100" dir="2700000" algn="tl">
                    <a:srgbClr val="000000">
                      <a:alpha val="43137"/>
                    </a:srgbClr>
                  </a:outerShdw>
                </a:effectLst>
                <a:ea typeface="ＭＳ Ｐゴシック" pitchFamily="34" charset="-128"/>
              </a:rPr>
              <a:t>ferramenta</a:t>
            </a:r>
            <a:r>
              <a:rPr lang="en-US" altLang="pt-BR" sz="2400" b="1" dirty="0" smtClean="0">
                <a:solidFill>
                  <a:srgbClr val="FF0000"/>
                </a:solidFill>
                <a:ea typeface="ＭＳ Ｐゴシック" pitchFamily="34" charset="-128"/>
              </a:rPr>
              <a:t>.</a:t>
            </a:r>
          </a:p>
          <a:p>
            <a:pPr algn="ctr">
              <a:lnSpc>
                <a:spcPct val="150000"/>
              </a:lnSpc>
            </a:pPr>
            <a:endParaRPr lang="en-US" altLang="pt-BR" sz="2400" b="1" dirty="0" smtClean="0">
              <a:solidFill>
                <a:srgbClr val="00B050"/>
              </a:solidFill>
              <a:ea typeface="ＭＳ Ｐゴシック" pitchFamily="34" charset="-128"/>
            </a:endParaRPr>
          </a:p>
          <a:p>
            <a:pPr algn="just">
              <a:lnSpc>
                <a:spcPct val="150000"/>
              </a:lnSpc>
              <a:buFontTx/>
              <a:buChar char="•"/>
            </a:pPr>
            <a:r>
              <a:rPr lang="en-US" altLang="pt-BR" sz="2400" dirty="0" err="1" smtClean="0">
                <a:solidFill>
                  <a:schemeClr val="tx1"/>
                </a:solidFill>
                <a:ea typeface="ＭＳ Ｐゴシック" pitchFamily="34" charset="-128"/>
              </a:rPr>
              <a:t>Pode</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parecer</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estranho</a:t>
            </a:r>
            <a:r>
              <a:rPr lang="en-US" altLang="pt-BR" sz="2400" dirty="0" smtClean="0">
                <a:solidFill>
                  <a:schemeClr val="tx1"/>
                </a:solidFill>
                <a:ea typeface="ＭＳ Ｐゴシック" pitchFamily="34" charset="-128"/>
              </a:rPr>
              <a:t>, mas é </a:t>
            </a:r>
            <a:r>
              <a:rPr lang="en-US" altLang="pt-BR" sz="2400" dirty="0" err="1" smtClean="0">
                <a:solidFill>
                  <a:schemeClr val="tx1"/>
                </a:solidFill>
                <a:ea typeface="ＭＳ Ｐゴシック" pitchFamily="34" charset="-128"/>
              </a:rPr>
              <a:t>isso</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mesmo</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inverta</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os</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papéis</a:t>
            </a:r>
            <a:r>
              <a:rPr lang="en-US" altLang="pt-BR" sz="2400" dirty="0" smtClean="0">
                <a:solidFill>
                  <a:schemeClr val="tx1"/>
                </a:solidFill>
                <a:ea typeface="ＭＳ Ｐゴシック" pitchFamily="34" charset="-128"/>
              </a:rPr>
              <a:t>, </a:t>
            </a:r>
            <a:r>
              <a:rPr lang="en-US" altLang="pt-BR" sz="2400" b="1" u="sng" dirty="0" err="1" smtClean="0">
                <a:solidFill>
                  <a:schemeClr val="tx1"/>
                </a:solidFill>
                <a:ea typeface="ＭＳ Ｐゴシック" pitchFamily="34" charset="-128"/>
              </a:rPr>
              <a:t>faça</a:t>
            </a:r>
            <a:r>
              <a:rPr lang="en-US" altLang="pt-BR" sz="2400" b="1" u="sng" dirty="0" smtClean="0">
                <a:solidFill>
                  <a:schemeClr val="tx1"/>
                </a:solidFill>
                <a:ea typeface="ＭＳ Ｐゴシック" pitchFamily="34" charset="-128"/>
              </a:rPr>
              <a:t> com que o </a:t>
            </a:r>
            <a:r>
              <a:rPr lang="en-US" altLang="pt-BR" b="1" u="sng" dirty="0" err="1" smtClean="0">
                <a:ea typeface="ＭＳ Ｐゴシック" pitchFamily="34" charset="-128"/>
              </a:rPr>
              <a:t>profissional</a:t>
            </a:r>
            <a:r>
              <a:rPr lang="en-US" altLang="pt-BR" b="1" u="sng" dirty="0" smtClean="0">
                <a:ea typeface="ＭＳ Ｐゴシック" pitchFamily="34" charset="-128"/>
              </a:rPr>
              <a:t> </a:t>
            </a:r>
            <a:r>
              <a:rPr lang="en-US" altLang="pt-BR" sz="2400" b="1" u="sng" dirty="0" smtClean="0">
                <a:solidFill>
                  <a:schemeClr val="tx1"/>
                </a:solidFill>
                <a:ea typeface="ＭＳ Ｐゴシック" pitchFamily="34" charset="-128"/>
              </a:rPr>
              <a:t> </a:t>
            </a:r>
            <a:r>
              <a:rPr lang="en-US" altLang="pt-BR" sz="2400" b="1" u="sng" dirty="0" err="1" smtClean="0">
                <a:solidFill>
                  <a:schemeClr val="tx1"/>
                </a:solidFill>
                <a:ea typeface="ＭＳ Ｐゴシック" pitchFamily="34" charset="-128"/>
              </a:rPr>
              <a:t>passe</a:t>
            </a:r>
            <a:r>
              <a:rPr lang="en-US" altLang="pt-BR" sz="2400" b="1" u="sng" dirty="0" smtClean="0">
                <a:solidFill>
                  <a:schemeClr val="tx1"/>
                </a:solidFill>
                <a:ea typeface="ＭＳ Ｐゴシック" pitchFamily="34" charset="-128"/>
              </a:rPr>
              <a:t> a </a:t>
            </a:r>
            <a:r>
              <a:rPr lang="en-US" altLang="pt-BR" sz="2400" b="1" u="sng" dirty="0" err="1" smtClean="0">
                <a:solidFill>
                  <a:schemeClr val="tx1"/>
                </a:solidFill>
                <a:ea typeface="ＭＳ Ｐゴシック" pitchFamily="34" charset="-128"/>
              </a:rPr>
              <a:t>utilizar</a:t>
            </a:r>
            <a:r>
              <a:rPr lang="en-US" altLang="pt-BR" sz="2400" b="1" u="sng" dirty="0" smtClean="0">
                <a:solidFill>
                  <a:schemeClr val="tx1"/>
                </a:solidFill>
                <a:ea typeface="ＭＳ Ｐゴシック" pitchFamily="34" charset="-128"/>
              </a:rPr>
              <a:t> a </a:t>
            </a:r>
            <a:r>
              <a:rPr lang="en-US" altLang="pt-BR" sz="2400" b="1" u="sng" dirty="0" err="1" smtClean="0">
                <a:solidFill>
                  <a:schemeClr val="tx1"/>
                </a:solidFill>
                <a:ea typeface="ＭＳ Ｐゴシック" pitchFamily="34" charset="-128"/>
              </a:rPr>
              <a:t>tecnologia</a:t>
            </a:r>
            <a:r>
              <a:rPr lang="en-US" altLang="pt-BR" sz="2400" b="1" u="sng" dirty="0" smtClean="0">
                <a:solidFill>
                  <a:schemeClr val="tx1"/>
                </a:solidFill>
                <a:ea typeface="ＭＳ Ｐゴシック" pitchFamily="34" charset="-128"/>
              </a:rPr>
              <a:t> </a:t>
            </a:r>
            <a:r>
              <a:rPr lang="en-US" altLang="pt-BR" sz="2400" b="1" u="sng" dirty="0" err="1" smtClean="0">
                <a:solidFill>
                  <a:schemeClr val="tx1"/>
                </a:solidFill>
                <a:ea typeface="ＭＳ Ｐゴシック" pitchFamily="34" charset="-128"/>
              </a:rPr>
              <a:t>voltada</a:t>
            </a:r>
            <a:r>
              <a:rPr lang="en-US" altLang="pt-BR" sz="2400" b="1" u="sng" dirty="0" smtClean="0">
                <a:solidFill>
                  <a:schemeClr val="tx1"/>
                </a:solidFill>
                <a:ea typeface="ＭＳ Ｐゴシック" pitchFamily="34" charset="-128"/>
              </a:rPr>
              <a:t> à </a:t>
            </a:r>
            <a:r>
              <a:rPr lang="en-US" altLang="pt-BR" sz="2400" b="1" u="sng" dirty="0" err="1" smtClean="0">
                <a:solidFill>
                  <a:schemeClr val="tx1"/>
                </a:solidFill>
                <a:ea typeface="ＭＳ Ｐゴシック" pitchFamily="34" charset="-128"/>
              </a:rPr>
              <a:t>Educação</a:t>
            </a:r>
            <a:r>
              <a:rPr lang="en-US" altLang="pt-BR" sz="2400" dirty="0" smtClean="0">
                <a:solidFill>
                  <a:schemeClr val="tx1"/>
                </a:solidFill>
                <a:ea typeface="ＭＳ Ｐゴシック" pitchFamily="34" charset="-128"/>
              </a:rPr>
              <a:t>, mas de forma </a:t>
            </a:r>
            <a:r>
              <a:rPr lang="en-US" altLang="pt-BR" sz="2400" dirty="0" err="1" smtClean="0">
                <a:solidFill>
                  <a:schemeClr val="tx1"/>
                </a:solidFill>
                <a:ea typeface="ＭＳ Ｐゴシック" pitchFamily="34" charset="-128"/>
              </a:rPr>
              <a:t>tão</a:t>
            </a:r>
            <a:r>
              <a:rPr lang="en-US" altLang="pt-BR" sz="2400" dirty="0" smtClean="0">
                <a:solidFill>
                  <a:schemeClr val="tx1"/>
                </a:solidFill>
                <a:ea typeface="ＭＳ Ｐゴシック" pitchFamily="34" charset="-128"/>
              </a:rPr>
              <a:t> natural, que </a:t>
            </a:r>
            <a:r>
              <a:rPr lang="en-US" altLang="pt-BR" sz="2400" dirty="0" err="1" smtClean="0">
                <a:solidFill>
                  <a:schemeClr val="tx1"/>
                </a:solidFill>
                <a:ea typeface="ＭＳ Ｐゴシック" pitchFamily="34" charset="-128"/>
              </a:rPr>
              <a:t>ele</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nem</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perceba</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essa</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mudança</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afinal</a:t>
            </a:r>
            <a:r>
              <a:rPr lang="en-US" altLang="pt-BR" sz="2400" dirty="0" smtClean="0">
                <a:solidFill>
                  <a:schemeClr val="tx1"/>
                </a:solidFill>
                <a:ea typeface="ＭＳ Ｐゴシック" pitchFamily="34" charset="-128"/>
              </a:rPr>
              <a:t>, a </a:t>
            </a:r>
            <a:r>
              <a:rPr lang="en-US" altLang="pt-BR" sz="2400" dirty="0" err="1" smtClean="0">
                <a:solidFill>
                  <a:schemeClr val="tx1"/>
                </a:solidFill>
                <a:ea typeface="ＭＳ Ｐゴシック" pitchFamily="34" charset="-128"/>
              </a:rPr>
              <a:t>tecnologia</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ele</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já</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utiliza</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todo</a:t>
            </a:r>
            <a:r>
              <a:rPr lang="en-US" altLang="pt-BR" sz="2400" dirty="0" smtClean="0">
                <a:solidFill>
                  <a:schemeClr val="tx1"/>
                </a:solidFill>
                <a:ea typeface="ＭＳ Ｐゴシック" pitchFamily="34" charset="-128"/>
              </a:rPr>
              <a:t> </a:t>
            </a:r>
            <a:r>
              <a:rPr lang="en-US" altLang="pt-BR" sz="2400" dirty="0" err="1" smtClean="0">
                <a:solidFill>
                  <a:schemeClr val="tx1"/>
                </a:solidFill>
                <a:ea typeface="ＭＳ Ｐゴシック" pitchFamily="34" charset="-128"/>
              </a:rPr>
              <a:t>dia</a:t>
            </a:r>
            <a:r>
              <a:rPr lang="en-US" altLang="pt-BR" sz="2400" dirty="0" smtClean="0">
                <a:solidFill>
                  <a:schemeClr val="tx1"/>
                </a:solidFill>
                <a:ea typeface="ＭＳ Ｐゴシック" pitchFamily="34" charset="-128"/>
              </a:rPr>
              <a:t>!</a:t>
            </a:r>
            <a:endParaRPr lang="pt-BR" altLang="pt-BR" sz="2400" dirty="0" smtClean="0">
              <a:solidFill>
                <a:schemeClr val="tx1"/>
              </a:solidFill>
              <a:ea typeface="ＭＳ Ｐゴシック" pitchFamily="34" charset="-128"/>
            </a:endParaRPr>
          </a:p>
        </p:txBody>
      </p:sp>
      <p:sp>
        <p:nvSpPr>
          <p:cNvPr id="18436"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7DFE187-C2E8-43F8-AC6C-C7DEBF1ED079}" type="slidenum">
              <a:rPr lang="en-US" altLang="pt-BR" smtClean="0">
                <a:solidFill>
                  <a:srgbClr val="000000"/>
                </a:solidFill>
              </a:rPr>
              <a:pPr eaLnBrk="1" hangingPunct="1"/>
              <a:t>17</a:t>
            </a:fld>
            <a:endParaRPr lang="en-US" altLang="pt-BR"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Teacher Tube (http://teachertube.com/)</a:t>
            </a:r>
            <a:endParaRPr lang="pt-BR" altLang="pt-BR" sz="2400" b="1" smtClean="0">
              <a:solidFill>
                <a:schemeClr val="accent2"/>
              </a:solidFill>
              <a:ea typeface="ＭＳ Ｐゴシック" pitchFamily="34" charset="-128"/>
            </a:endParaRPr>
          </a:p>
        </p:txBody>
      </p:sp>
      <p:sp>
        <p:nvSpPr>
          <p:cNvPr id="19459"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EE78F26-02D8-4B5E-9F6B-0360343CE9B1}" type="slidenum">
              <a:rPr lang="en-US" altLang="pt-BR" smtClean="0">
                <a:solidFill>
                  <a:srgbClr val="000000"/>
                </a:solidFill>
              </a:rPr>
              <a:pPr eaLnBrk="1" hangingPunct="1"/>
              <a:t>18</a:t>
            </a:fld>
            <a:endParaRPr lang="en-US" altLang="pt-BR" smtClean="0">
              <a:solidFill>
                <a:srgbClr val="000000"/>
              </a:solidFill>
            </a:endParaRP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YouTube (http://www.youtube.com)</a:t>
            </a:r>
            <a:endParaRPr lang="pt-BR" altLang="pt-BR" sz="2400" b="1" smtClean="0">
              <a:solidFill>
                <a:schemeClr val="accent2"/>
              </a:solidFill>
              <a:ea typeface="ＭＳ Ｐゴシック" pitchFamily="34" charset="-128"/>
            </a:endParaRPr>
          </a:p>
        </p:txBody>
      </p:sp>
      <p:sp>
        <p:nvSpPr>
          <p:cNvPr id="20483"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4A33923-B24D-4F1E-BC73-1D434AE2BF5A}" type="slidenum">
              <a:rPr lang="en-US" altLang="pt-BR" smtClean="0">
                <a:solidFill>
                  <a:srgbClr val="000000"/>
                </a:solidFill>
              </a:rPr>
              <a:pPr eaLnBrk="1" hangingPunct="1"/>
              <a:t>19</a:t>
            </a:fld>
            <a:endParaRPr lang="en-US" altLang="pt-BR" smtClean="0">
              <a:solidFill>
                <a:srgbClr val="000000"/>
              </a:solidFill>
            </a:endParaRPr>
          </a:p>
        </p:txBody>
      </p:sp>
      <p:pic>
        <p:nvPicPr>
          <p:cNvPr id="20484"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8661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000" b="1" smtClean="0">
                <a:solidFill>
                  <a:schemeClr val="accent2"/>
                </a:solidFill>
                <a:ea typeface="ＭＳ Ｐゴシック" pitchFamily="34" charset="-128"/>
              </a:rPr>
              <a:t>Mini </a:t>
            </a:r>
            <a:r>
              <a:rPr lang="en-US" altLang="pt-BR" sz="2000" b="1" i="1" smtClean="0">
                <a:solidFill>
                  <a:schemeClr val="accent2"/>
                </a:solidFill>
                <a:ea typeface="ＭＳ Ｐゴシック" pitchFamily="34" charset="-128"/>
              </a:rPr>
              <a:t>curriculum</a:t>
            </a:r>
            <a:r>
              <a:rPr lang="en-US" altLang="pt-BR" sz="2000" b="1" smtClean="0">
                <a:solidFill>
                  <a:schemeClr val="accent2"/>
                </a:solidFill>
                <a:ea typeface="ＭＳ Ｐゴシック" pitchFamily="34" charset="-128"/>
              </a:rPr>
              <a:t> do palestrante</a:t>
            </a:r>
            <a:endParaRPr lang="pt-BR" altLang="pt-BR" sz="2000" b="1" smtClean="0">
              <a:solidFill>
                <a:schemeClr val="accent2"/>
              </a:solidFill>
              <a:ea typeface="ＭＳ Ｐゴシック" pitchFamily="34" charset="-128"/>
            </a:endParaRPr>
          </a:p>
        </p:txBody>
      </p:sp>
      <p:sp>
        <p:nvSpPr>
          <p:cNvPr id="4099" name="Espaço Reservado para Conteúdo 3"/>
          <p:cNvSpPr>
            <a:spLocks noGrp="1"/>
          </p:cNvSpPr>
          <p:nvPr>
            <p:ph sz="quarter" idx="1"/>
          </p:nvPr>
        </p:nvSpPr>
        <p:spPr bwMode="auto">
          <a:xfrm>
            <a:off x="457200" y="990600"/>
            <a:ext cx="7848600" cy="5483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r>
              <a:rPr lang="en-US" altLang="pt-BR" sz="1800" b="1" dirty="0" err="1" smtClean="0">
                <a:solidFill>
                  <a:srgbClr val="0D0D0D"/>
                </a:solidFill>
                <a:ea typeface="ＭＳ Ｐゴシック" pitchFamily="34" charset="-128"/>
              </a:rPr>
              <a:t>Formação</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Acadêmica</a:t>
            </a:r>
            <a:r>
              <a:rPr lang="en-US" altLang="pt-BR" sz="1800" b="1" dirty="0" smtClean="0">
                <a:solidFill>
                  <a:srgbClr val="0D0D0D"/>
                </a:solidFill>
                <a:ea typeface="ＭＳ Ｐゴシック" pitchFamily="34" charset="-128"/>
              </a:rPr>
              <a:t>:</a:t>
            </a:r>
          </a:p>
          <a:p>
            <a:endParaRPr lang="en-US" altLang="pt-BR" sz="1800" b="1" dirty="0" smtClean="0">
              <a:solidFill>
                <a:srgbClr val="0D0D0D"/>
              </a:solidFill>
              <a:ea typeface="ＭＳ Ｐゴシック" pitchFamily="34" charset="-128"/>
            </a:endParaRPr>
          </a:p>
          <a:p>
            <a:pPr>
              <a:buFontTx/>
              <a:buChar char="•"/>
            </a:pPr>
            <a:r>
              <a:rPr lang="en-US" altLang="pt-BR" sz="1800" b="1" dirty="0" err="1" smtClean="0">
                <a:solidFill>
                  <a:srgbClr val="0D0D0D"/>
                </a:solidFill>
                <a:ea typeface="ＭＳ Ｐゴシック" pitchFamily="34" charset="-128"/>
              </a:rPr>
              <a:t>Engenheiro</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Eletricista</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Eletrônico</a:t>
            </a:r>
            <a:r>
              <a:rPr lang="en-US" altLang="pt-BR" sz="1800" b="1" dirty="0" smtClean="0">
                <a:solidFill>
                  <a:srgbClr val="0D0D0D"/>
                </a:solidFill>
                <a:ea typeface="ＭＳ Ｐゴシック" pitchFamily="34" charset="-128"/>
              </a:rPr>
              <a:t> (USU 1978)</a:t>
            </a:r>
          </a:p>
          <a:p>
            <a:pPr>
              <a:buFontTx/>
              <a:buChar char="•"/>
            </a:pPr>
            <a:r>
              <a:rPr lang="en-US" altLang="pt-BR" sz="1800" b="1" dirty="0" smtClean="0">
                <a:solidFill>
                  <a:srgbClr val="0D0D0D"/>
                </a:solidFill>
                <a:ea typeface="ＭＳ Ｐゴシック" pitchFamily="34" charset="-128"/>
              </a:rPr>
              <a:t>MBA </a:t>
            </a:r>
            <a:r>
              <a:rPr lang="en-US" altLang="pt-BR" sz="1800" b="1" dirty="0" err="1" smtClean="0">
                <a:solidFill>
                  <a:srgbClr val="0D0D0D"/>
                </a:solidFill>
                <a:ea typeface="ＭＳ Ｐゴシック" pitchFamily="34" charset="-128"/>
              </a:rPr>
              <a:t>em</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Gestão</a:t>
            </a:r>
            <a:r>
              <a:rPr lang="en-US" altLang="pt-BR" sz="1800" b="1" dirty="0" smtClean="0">
                <a:solidFill>
                  <a:srgbClr val="0D0D0D"/>
                </a:solidFill>
                <a:ea typeface="ＭＳ Ｐゴシック" pitchFamily="34" charset="-128"/>
              </a:rPr>
              <a:t> da </a:t>
            </a:r>
            <a:r>
              <a:rPr lang="en-US" altLang="pt-BR" sz="1800" b="1" dirty="0" err="1" smtClean="0">
                <a:solidFill>
                  <a:srgbClr val="0D0D0D"/>
                </a:solidFill>
                <a:ea typeface="ＭＳ Ｐゴシック" pitchFamily="34" charset="-128"/>
              </a:rPr>
              <a:t>Qualidade</a:t>
            </a:r>
            <a:r>
              <a:rPr lang="en-US" altLang="pt-BR" sz="1800" b="1" dirty="0" smtClean="0">
                <a:solidFill>
                  <a:srgbClr val="0D0D0D"/>
                </a:solidFill>
                <a:ea typeface="ＭＳ Ｐゴシック" pitchFamily="34" charset="-128"/>
              </a:rPr>
              <a:t> (UCP 1996)</a:t>
            </a:r>
          </a:p>
          <a:p>
            <a:pPr>
              <a:buFontTx/>
              <a:buChar char="•"/>
            </a:pPr>
            <a:r>
              <a:rPr lang="en-US" altLang="pt-BR" sz="1800" b="1" dirty="0" err="1" smtClean="0">
                <a:solidFill>
                  <a:srgbClr val="0D0D0D"/>
                </a:solidFill>
                <a:ea typeface="ＭＳ Ｐゴシック" pitchFamily="34" charset="-128"/>
              </a:rPr>
              <a:t>Especialista</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em</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Didática</a:t>
            </a:r>
            <a:r>
              <a:rPr lang="en-US" altLang="pt-BR" sz="1800" b="1" dirty="0" smtClean="0">
                <a:solidFill>
                  <a:srgbClr val="0D0D0D"/>
                </a:solidFill>
                <a:ea typeface="ＭＳ Ｐゴシック" pitchFamily="34" charset="-128"/>
              </a:rPr>
              <a:t> e </a:t>
            </a:r>
            <a:r>
              <a:rPr lang="en-US" altLang="pt-BR" sz="1800" b="1" dirty="0" err="1" smtClean="0">
                <a:solidFill>
                  <a:srgbClr val="0D0D0D"/>
                </a:solidFill>
                <a:ea typeface="ＭＳ Ｐゴシック" pitchFamily="34" charset="-128"/>
              </a:rPr>
              <a:t>Metodologia</a:t>
            </a:r>
            <a:r>
              <a:rPr lang="en-US" altLang="pt-BR" sz="1800" b="1" dirty="0" smtClean="0">
                <a:solidFill>
                  <a:srgbClr val="0D0D0D"/>
                </a:solidFill>
                <a:ea typeface="ＭＳ Ｐゴシック" pitchFamily="34" charset="-128"/>
              </a:rPr>
              <a:t> do </a:t>
            </a:r>
            <a:r>
              <a:rPr lang="en-US" altLang="pt-BR" sz="1800" b="1" dirty="0" err="1" smtClean="0">
                <a:solidFill>
                  <a:srgbClr val="0D0D0D"/>
                </a:solidFill>
                <a:ea typeface="ＭＳ Ｐゴシック" pitchFamily="34" charset="-128"/>
              </a:rPr>
              <a:t>Ensino</a:t>
            </a:r>
            <a:r>
              <a:rPr lang="en-US" altLang="pt-BR" sz="1800" b="1" dirty="0" smtClean="0">
                <a:solidFill>
                  <a:srgbClr val="0D0D0D"/>
                </a:solidFill>
                <a:ea typeface="ＭＳ Ｐゴシック" pitchFamily="34" charset="-128"/>
              </a:rPr>
              <a:t> </a:t>
            </a:r>
            <a:r>
              <a:rPr lang="en-US" altLang="pt-BR" sz="1800" b="1" dirty="0">
                <a:solidFill>
                  <a:srgbClr val="0D0D0D"/>
                </a:solidFill>
                <a:ea typeface="ＭＳ Ｐゴシック" pitchFamily="34" charset="-128"/>
              </a:rPr>
              <a:t> </a:t>
            </a:r>
            <a:r>
              <a:rPr lang="en-US" altLang="pt-BR" sz="1800" b="1" dirty="0" smtClean="0">
                <a:solidFill>
                  <a:srgbClr val="0D0D0D"/>
                </a:solidFill>
                <a:ea typeface="ＭＳ Ｐゴシック" pitchFamily="34" charset="-128"/>
              </a:rPr>
              <a:t>á </a:t>
            </a:r>
            <a:r>
              <a:rPr lang="en-US" altLang="pt-BR" sz="1800" b="1" dirty="0" err="1" smtClean="0">
                <a:solidFill>
                  <a:srgbClr val="0D0D0D"/>
                </a:solidFill>
                <a:ea typeface="ＭＳ Ｐゴシック" pitchFamily="34" charset="-128"/>
              </a:rPr>
              <a:t>Distância</a:t>
            </a:r>
            <a:r>
              <a:rPr lang="en-US" altLang="pt-BR" sz="1800" b="1" dirty="0" smtClean="0">
                <a:solidFill>
                  <a:srgbClr val="0D0D0D"/>
                </a:solidFill>
                <a:ea typeface="ＭＳ Ｐゴシック" pitchFamily="34" charset="-128"/>
              </a:rPr>
              <a:t> EAD(PUC)</a:t>
            </a:r>
          </a:p>
          <a:p>
            <a:pPr>
              <a:buFontTx/>
              <a:buChar char="•"/>
            </a:pPr>
            <a:r>
              <a:rPr lang="en-US" altLang="pt-BR" sz="1800" b="1" dirty="0" err="1" smtClean="0">
                <a:solidFill>
                  <a:srgbClr val="0D0D0D"/>
                </a:solidFill>
                <a:ea typeface="ＭＳ Ｐゴシック" pitchFamily="34" charset="-128"/>
              </a:rPr>
              <a:t>Mestrado</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em</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Engenharia</a:t>
            </a:r>
            <a:r>
              <a:rPr lang="en-US" altLang="pt-BR" sz="1800" b="1" dirty="0" smtClean="0">
                <a:solidFill>
                  <a:srgbClr val="0D0D0D"/>
                </a:solidFill>
                <a:ea typeface="ＭＳ Ｐゴシック" pitchFamily="34" charset="-128"/>
              </a:rPr>
              <a:t>   de  </a:t>
            </a:r>
            <a:r>
              <a:rPr lang="en-US" altLang="pt-BR" sz="1800" b="1" dirty="0" err="1" smtClean="0">
                <a:solidFill>
                  <a:srgbClr val="0D0D0D"/>
                </a:solidFill>
                <a:ea typeface="ＭＳ Ｐゴシック" pitchFamily="34" charset="-128"/>
              </a:rPr>
              <a:t>Comissionamento</a:t>
            </a:r>
            <a:r>
              <a:rPr lang="en-US" altLang="pt-BR" sz="1800" b="1" dirty="0" smtClean="0">
                <a:solidFill>
                  <a:srgbClr val="0D0D0D"/>
                </a:solidFill>
                <a:ea typeface="ＭＳ Ｐゴシック" pitchFamily="34" charset="-128"/>
              </a:rPr>
              <a:t>  Industrial (UFF 2010)</a:t>
            </a:r>
          </a:p>
          <a:p>
            <a:pPr>
              <a:buFontTx/>
              <a:buChar char="•"/>
            </a:pPr>
            <a:endParaRPr lang="en-US" altLang="pt-BR" sz="1800" b="1" dirty="0" smtClean="0">
              <a:solidFill>
                <a:srgbClr val="0D0D0D"/>
              </a:solidFill>
              <a:ea typeface="ＭＳ Ｐゴシック" pitchFamily="34" charset="-128"/>
            </a:endParaRPr>
          </a:p>
          <a:p>
            <a:r>
              <a:rPr lang="en-US" altLang="pt-BR" sz="1800" b="1" dirty="0" err="1" smtClean="0">
                <a:solidFill>
                  <a:srgbClr val="0D0D0D"/>
                </a:solidFill>
                <a:ea typeface="ＭＳ Ｐゴシック" pitchFamily="34" charset="-128"/>
              </a:rPr>
              <a:t>Atividades</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Profissionais</a:t>
            </a:r>
            <a:r>
              <a:rPr lang="en-US" altLang="pt-BR" sz="1800" b="1" dirty="0" smtClean="0">
                <a:solidFill>
                  <a:srgbClr val="0D0D0D"/>
                </a:solidFill>
                <a:ea typeface="ＭＳ Ｐゴシック" pitchFamily="34" charset="-128"/>
              </a:rPr>
              <a:t>:</a:t>
            </a:r>
          </a:p>
          <a:p>
            <a:endParaRPr lang="en-US" altLang="pt-BR" sz="1800" b="1" dirty="0" smtClean="0">
              <a:solidFill>
                <a:srgbClr val="0D0D0D"/>
              </a:solidFill>
              <a:ea typeface="ＭＳ Ｐゴシック" pitchFamily="34" charset="-128"/>
            </a:endParaRPr>
          </a:p>
          <a:p>
            <a:pPr>
              <a:buFontTx/>
              <a:buChar char="•"/>
            </a:pPr>
            <a:r>
              <a:rPr lang="en-US" altLang="pt-BR" sz="1800" b="1" dirty="0" smtClean="0">
                <a:solidFill>
                  <a:srgbClr val="0D0D0D"/>
                </a:solidFill>
                <a:ea typeface="ＭＳ Ｐゴシック" pitchFamily="34" charset="-128"/>
              </a:rPr>
              <a:t>Professor </a:t>
            </a:r>
            <a:r>
              <a:rPr lang="en-US" altLang="pt-BR" sz="1800" b="1" dirty="0" err="1" smtClean="0">
                <a:solidFill>
                  <a:srgbClr val="0D0D0D"/>
                </a:solidFill>
                <a:ea typeface="ＭＳ Ｐゴシック" pitchFamily="34" charset="-128"/>
              </a:rPr>
              <a:t>universitário</a:t>
            </a:r>
            <a:r>
              <a:rPr lang="en-US" altLang="pt-BR" sz="1800" b="1" dirty="0" smtClean="0">
                <a:solidFill>
                  <a:srgbClr val="0D0D0D"/>
                </a:solidFill>
                <a:ea typeface="ＭＳ Ｐゴシック" pitchFamily="34" charset="-128"/>
              </a:rPr>
              <a:t> (CEFET/RJ)-DEPEL-</a:t>
            </a:r>
            <a:r>
              <a:rPr lang="en-US" altLang="pt-BR" sz="1800" b="1" dirty="0" err="1" smtClean="0">
                <a:solidFill>
                  <a:srgbClr val="0D0D0D"/>
                </a:solidFill>
                <a:ea typeface="ＭＳ Ｐゴシック" pitchFamily="34" charset="-128"/>
              </a:rPr>
              <a:t>Elétrica</a:t>
            </a:r>
            <a:r>
              <a:rPr lang="en-US" altLang="pt-BR" sz="1800" b="1" dirty="0" smtClean="0">
                <a:solidFill>
                  <a:srgbClr val="0D0D0D"/>
                </a:solidFill>
                <a:ea typeface="ＭＳ Ｐゴシック" pitchFamily="34" charset="-128"/>
              </a:rPr>
              <a:t> (2003)</a:t>
            </a:r>
          </a:p>
          <a:p>
            <a:pPr>
              <a:buFontTx/>
              <a:buChar char="•"/>
            </a:pPr>
            <a:r>
              <a:rPr lang="en-US" altLang="pt-BR" sz="1800" b="1" dirty="0" err="1" smtClean="0">
                <a:solidFill>
                  <a:srgbClr val="0D0D0D"/>
                </a:solidFill>
                <a:ea typeface="ＭＳ Ｐゴシック" pitchFamily="34" charset="-128"/>
              </a:rPr>
              <a:t>Instrutor</a:t>
            </a:r>
            <a:r>
              <a:rPr lang="en-US" altLang="pt-BR" sz="1800" b="1" dirty="0" smtClean="0">
                <a:solidFill>
                  <a:srgbClr val="0D0D0D"/>
                </a:solidFill>
                <a:ea typeface="ＭＳ Ｐゴシック" pitchFamily="34" charset="-128"/>
              </a:rPr>
              <a:t>  de  </a:t>
            </a:r>
            <a:r>
              <a:rPr lang="en-US" altLang="pt-BR" sz="1800" b="1" dirty="0" err="1" smtClean="0">
                <a:solidFill>
                  <a:srgbClr val="0D0D0D"/>
                </a:solidFill>
                <a:ea typeface="ＭＳ Ｐゴシック" pitchFamily="34" charset="-128"/>
              </a:rPr>
              <a:t>curso</a:t>
            </a:r>
            <a:r>
              <a:rPr lang="en-US" altLang="pt-BR" sz="1800" b="1" dirty="0" smtClean="0">
                <a:solidFill>
                  <a:srgbClr val="0D0D0D"/>
                </a:solidFill>
                <a:ea typeface="ＭＳ Ｐゴシック" pitchFamily="34" charset="-128"/>
              </a:rPr>
              <a:t>  de  </a:t>
            </a:r>
            <a:r>
              <a:rPr lang="en-US" altLang="pt-BR" sz="1800" b="1" dirty="0" err="1" smtClean="0">
                <a:solidFill>
                  <a:srgbClr val="0D0D0D"/>
                </a:solidFill>
                <a:ea typeface="ＭＳ Ｐゴシック" pitchFamily="34" charset="-128"/>
              </a:rPr>
              <a:t>comissionamento</a:t>
            </a:r>
            <a:r>
              <a:rPr lang="en-US" altLang="pt-BR" sz="1800" b="1" smtClean="0">
                <a:solidFill>
                  <a:srgbClr val="0D0D0D"/>
                </a:solidFill>
                <a:ea typeface="ＭＳ Ｐゴシック" pitchFamily="34" charset="-128"/>
              </a:rPr>
              <a:t>  </a:t>
            </a:r>
            <a:r>
              <a:rPr lang="en-US" altLang="pt-BR" sz="1800" b="1" smtClean="0">
                <a:solidFill>
                  <a:srgbClr val="0D0D0D"/>
                </a:solidFill>
                <a:ea typeface="ＭＳ Ｐゴシック" pitchFamily="34" charset="-128"/>
              </a:rPr>
              <a:t>industrial(2014/2015)</a:t>
            </a:r>
            <a:endParaRPr lang="en-US" altLang="pt-BR" sz="1800" b="1" dirty="0" smtClean="0">
              <a:solidFill>
                <a:srgbClr val="0D0D0D"/>
              </a:solidFill>
              <a:ea typeface="ＭＳ Ｐゴシック" pitchFamily="34" charset="-128"/>
            </a:endParaRPr>
          </a:p>
          <a:p>
            <a:pPr>
              <a:buFontTx/>
              <a:buChar char="•"/>
            </a:pPr>
            <a:r>
              <a:rPr lang="en-US" altLang="pt-BR" sz="1800" b="1" dirty="0" err="1" smtClean="0">
                <a:solidFill>
                  <a:srgbClr val="0D0D0D"/>
                </a:solidFill>
                <a:ea typeface="ＭＳ Ｐゴシック" pitchFamily="34" charset="-128"/>
              </a:rPr>
              <a:t>Coordenador</a:t>
            </a:r>
            <a:r>
              <a:rPr lang="en-US" altLang="pt-BR" sz="1800" b="1" dirty="0" smtClean="0">
                <a:solidFill>
                  <a:srgbClr val="0D0D0D"/>
                </a:solidFill>
                <a:ea typeface="ＭＳ Ｐゴシック" pitchFamily="34" charset="-128"/>
              </a:rPr>
              <a:t>  de  </a:t>
            </a:r>
            <a:r>
              <a:rPr lang="en-US" altLang="pt-BR" sz="1800" b="1" dirty="0" err="1" smtClean="0">
                <a:solidFill>
                  <a:srgbClr val="0D0D0D"/>
                </a:solidFill>
                <a:ea typeface="ＭＳ Ｐゴシック" pitchFamily="34" charset="-128"/>
              </a:rPr>
              <a:t>Qualidade</a:t>
            </a:r>
            <a:r>
              <a:rPr lang="en-US" altLang="pt-BR" sz="1800" b="1" dirty="0" smtClean="0">
                <a:solidFill>
                  <a:srgbClr val="0D0D0D"/>
                </a:solidFill>
                <a:ea typeface="ＭＳ Ｐゴシック" pitchFamily="34" charset="-128"/>
              </a:rPr>
              <a:t> Industrial </a:t>
            </a:r>
            <a:r>
              <a:rPr lang="en-US" altLang="pt-BR" sz="1800" b="1" dirty="0" err="1" smtClean="0">
                <a:solidFill>
                  <a:srgbClr val="0D0D0D"/>
                </a:solidFill>
                <a:ea typeface="ＭＳ Ｐゴシック" pitchFamily="34" charset="-128"/>
              </a:rPr>
              <a:t>em</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telecomunicações</a:t>
            </a:r>
            <a:r>
              <a:rPr lang="en-US" altLang="pt-BR" sz="1800" b="1" dirty="0" smtClean="0">
                <a:solidFill>
                  <a:srgbClr val="0D0D0D"/>
                </a:solidFill>
                <a:ea typeface="ＭＳ Ｐゴシック" pitchFamily="34" charset="-128"/>
              </a:rPr>
              <a:t>  (1996-1998)-(2009-2017).</a:t>
            </a:r>
          </a:p>
          <a:p>
            <a:pPr>
              <a:buFontTx/>
              <a:buChar char="•"/>
            </a:pPr>
            <a:r>
              <a:rPr lang="en-US" altLang="pt-BR" sz="1800" b="1" dirty="0" smtClean="0">
                <a:solidFill>
                  <a:srgbClr val="0D0D0D"/>
                </a:solidFill>
                <a:ea typeface="ＭＳ Ｐゴシック" pitchFamily="34" charset="-128"/>
              </a:rPr>
              <a:t>Consultor de </a:t>
            </a:r>
            <a:r>
              <a:rPr lang="en-US" altLang="pt-BR" sz="1800" b="1" dirty="0" err="1" smtClean="0">
                <a:solidFill>
                  <a:srgbClr val="0D0D0D"/>
                </a:solidFill>
                <a:ea typeface="ＭＳ Ｐゴシック" pitchFamily="34" charset="-128"/>
              </a:rPr>
              <a:t>Comissionamento</a:t>
            </a:r>
            <a:r>
              <a:rPr lang="en-US" altLang="pt-BR" sz="1800" b="1" dirty="0" smtClean="0">
                <a:solidFill>
                  <a:srgbClr val="0D0D0D"/>
                </a:solidFill>
                <a:ea typeface="ＭＳ Ｐゴシック" pitchFamily="34" charset="-128"/>
              </a:rPr>
              <a:t> Industrial </a:t>
            </a:r>
            <a:r>
              <a:rPr lang="en-US" altLang="pt-BR" sz="1800" b="1" dirty="0" err="1" smtClean="0">
                <a:solidFill>
                  <a:srgbClr val="0D0D0D"/>
                </a:solidFill>
                <a:ea typeface="ＭＳ Ｐゴシック" pitchFamily="34" charset="-128"/>
              </a:rPr>
              <a:t>em</a:t>
            </a:r>
            <a:r>
              <a:rPr lang="en-US" altLang="pt-BR" sz="1800" b="1" dirty="0" smtClean="0">
                <a:solidFill>
                  <a:srgbClr val="0D0D0D"/>
                </a:solidFill>
                <a:ea typeface="ＭＳ Ｐゴシック" pitchFamily="34" charset="-128"/>
              </a:rPr>
              <a:t> </a:t>
            </a:r>
            <a:r>
              <a:rPr lang="en-US" altLang="pt-BR" sz="1800" b="1" dirty="0" err="1" smtClean="0">
                <a:solidFill>
                  <a:srgbClr val="0D0D0D"/>
                </a:solidFill>
                <a:ea typeface="ＭＳ Ｐゴシック" pitchFamily="34" charset="-128"/>
              </a:rPr>
              <a:t>Telecomunicações</a:t>
            </a:r>
            <a:r>
              <a:rPr lang="en-US" altLang="pt-BR" sz="1800" b="1" dirty="0" smtClean="0">
                <a:solidFill>
                  <a:srgbClr val="0D0D0D"/>
                </a:solidFill>
                <a:ea typeface="ＭＳ Ｐゴシック" pitchFamily="34" charset="-128"/>
              </a:rPr>
              <a:t> e PETRÓLEO &amp;GÁS(2010)</a:t>
            </a:r>
          </a:p>
          <a:p>
            <a:pPr>
              <a:buFontTx/>
              <a:buChar char="•"/>
            </a:pPr>
            <a:endParaRPr lang="en-US" altLang="pt-BR" sz="1800" b="1" dirty="0" smtClean="0">
              <a:solidFill>
                <a:srgbClr val="0D0D0D"/>
              </a:solidFill>
              <a:ea typeface="ＭＳ Ｐゴシック" pitchFamily="34" charset="-128"/>
            </a:endParaRPr>
          </a:p>
          <a:p>
            <a:pPr>
              <a:buFontTx/>
              <a:buChar char="•"/>
            </a:pPr>
            <a:r>
              <a:rPr lang="en-US" altLang="pt-BR" sz="1800" b="1" dirty="0" smtClean="0">
                <a:solidFill>
                  <a:srgbClr val="0D0D0D"/>
                </a:solidFill>
                <a:ea typeface="ＭＳ Ｐゴシック" pitchFamily="34" charset="-128"/>
              </a:rPr>
              <a:t>SALA VIRTUAL :</a:t>
            </a:r>
            <a:r>
              <a:rPr lang="en-US" altLang="pt-BR" sz="1800" b="1" dirty="0" smtClean="0">
                <a:solidFill>
                  <a:srgbClr val="0D0D0D"/>
                </a:solidFill>
                <a:ea typeface="ＭＳ Ｐゴシック" pitchFamily="34" charset="-128"/>
                <a:hlinkClick r:id="rId2"/>
              </a:rPr>
              <a:t>BLACKONLINE</a:t>
            </a:r>
            <a:endParaRPr lang="pt-BR" altLang="pt-BR" sz="1800" b="1" dirty="0" smtClean="0">
              <a:solidFill>
                <a:srgbClr val="0D0D0D"/>
              </a:solidFill>
              <a:ea typeface="ＭＳ Ｐゴシック" pitchFamily="34" charset="-128"/>
            </a:endParaRPr>
          </a:p>
          <a:p>
            <a:endParaRPr lang="en-US" altLang="pt-BR" sz="1800" b="1" dirty="0" smtClean="0">
              <a:solidFill>
                <a:srgbClr val="0D0D0D"/>
              </a:solidFill>
              <a:ea typeface="ＭＳ Ｐゴシック" pitchFamily="34" charset="-128"/>
            </a:endParaRPr>
          </a:p>
          <a:p>
            <a:r>
              <a:rPr lang="en-US" altLang="pt-BR" sz="1800" b="1" dirty="0" smtClean="0">
                <a:solidFill>
                  <a:srgbClr val="0D0D0D"/>
                </a:solidFill>
                <a:ea typeface="ＭＳ Ｐゴシック" pitchFamily="34" charset="-128"/>
              </a:rPr>
              <a:t>E-mail: </a:t>
            </a:r>
            <a:r>
              <a:rPr lang="en-US" altLang="pt-BR" sz="1800" b="1" dirty="0" smtClean="0">
                <a:solidFill>
                  <a:srgbClr val="0D0D0D"/>
                </a:solidFill>
                <a:ea typeface="ＭＳ Ｐゴシック" pitchFamily="34" charset="-128"/>
                <a:hlinkClick r:id="rId3"/>
              </a:rPr>
              <a:t>pauloblac@gmail.com</a:t>
            </a:r>
            <a:endParaRPr lang="en-US" altLang="pt-BR" sz="1800" b="1" dirty="0" smtClean="0">
              <a:solidFill>
                <a:srgbClr val="0D0D0D"/>
              </a:solidFill>
              <a:ea typeface="ＭＳ Ｐゴシック" pitchFamily="34" charset="-128"/>
            </a:endParaRPr>
          </a:p>
          <a:p>
            <a:endParaRPr lang="pt-BR" altLang="pt-BR" sz="1800" b="1" dirty="0" smtClean="0">
              <a:solidFill>
                <a:srgbClr val="0D0D0D"/>
              </a:solidFill>
              <a:ea typeface="ＭＳ Ｐゴシック" pitchFamily="34" charset="-128"/>
            </a:endParaRPr>
          </a:p>
          <a:p>
            <a:pPr algn="just"/>
            <a:endParaRPr lang="pt-BR" altLang="pt-BR" sz="1800" dirty="0" smtClean="0">
              <a:solidFill>
                <a:schemeClr val="tx1"/>
              </a:solidFill>
              <a:ea typeface="ＭＳ Ｐゴシック" pitchFamily="34" charset="-128"/>
            </a:endParaRPr>
          </a:p>
        </p:txBody>
      </p:sp>
      <p:sp>
        <p:nvSpPr>
          <p:cNvPr id="4100"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4036F46-41F0-4DE9-8AA3-7B6D76F27065}" type="slidenum">
              <a:rPr lang="en-US" altLang="pt-BR" smtClean="0">
                <a:solidFill>
                  <a:srgbClr val="000000"/>
                </a:solidFill>
              </a:rPr>
              <a:pPr eaLnBrk="1" hangingPunct="1"/>
              <a:t>2</a:t>
            </a:fld>
            <a:endParaRPr lang="en-US" altLang="pt-BR"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VEDUCA (http://www.veduca.com.br)</a:t>
            </a:r>
            <a:endParaRPr lang="pt-BR" altLang="pt-BR" sz="2400" b="1" smtClean="0">
              <a:solidFill>
                <a:schemeClr val="accent2"/>
              </a:solidFill>
              <a:ea typeface="ＭＳ Ｐゴシック" pitchFamily="34" charset="-128"/>
            </a:endParaRPr>
          </a:p>
        </p:txBody>
      </p:sp>
      <p:sp>
        <p:nvSpPr>
          <p:cNvPr id="21507"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AAF0122-4C66-419D-AB8C-45A1D5621AE1}" type="slidenum">
              <a:rPr lang="en-US" altLang="pt-BR" smtClean="0">
                <a:solidFill>
                  <a:srgbClr val="000000"/>
                </a:solidFill>
              </a:rPr>
              <a:pPr eaLnBrk="1" hangingPunct="1"/>
              <a:t>20</a:t>
            </a:fld>
            <a:endParaRPr lang="en-US" altLang="pt-BR" smtClean="0">
              <a:solidFill>
                <a:srgbClr val="000000"/>
              </a:solidFill>
            </a:endParaRP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dirty="0" smtClean="0">
                <a:solidFill>
                  <a:schemeClr val="accent2"/>
                </a:solidFill>
                <a:ea typeface="ＭＳ Ｐゴシック" pitchFamily="34" charset="-128"/>
              </a:rPr>
              <a:t>VEDUCA (http://www.veduca.com.br)</a:t>
            </a:r>
            <a:endParaRPr lang="pt-BR" altLang="pt-BR" sz="2400" b="1" dirty="0" smtClean="0">
              <a:solidFill>
                <a:schemeClr val="accent2"/>
              </a:solidFill>
              <a:ea typeface="ＭＳ Ｐゴシック" pitchFamily="34" charset="-128"/>
            </a:endParaRPr>
          </a:p>
        </p:txBody>
      </p:sp>
      <p:sp>
        <p:nvSpPr>
          <p:cNvPr id="22531"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E6AC1BA-71B4-4276-A358-418A223655BD}" type="slidenum">
              <a:rPr lang="en-US" altLang="pt-BR" smtClean="0">
                <a:solidFill>
                  <a:srgbClr val="000000"/>
                </a:solidFill>
              </a:rPr>
              <a:pPr eaLnBrk="1" hangingPunct="1"/>
              <a:t>21</a:t>
            </a:fld>
            <a:endParaRPr lang="en-US" altLang="pt-BR" smtClean="0">
              <a:solidFill>
                <a:srgbClr val="000000"/>
              </a:solidFill>
            </a:endParaRPr>
          </a:p>
        </p:txBody>
      </p:sp>
      <p:pic>
        <p:nvPicPr>
          <p:cNvPr id="22532"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Linkedin (http://www.linkedin.com)</a:t>
            </a:r>
            <a:endParaRPr lang="pt-BR" altLang="pt-BR" sz="2400" b="1" smtClean="0">
              <a:solidFill>
                <a:schemeClr val="accent2"/>
              </a:solidFill>
              <a:ea typeface="ＭＳ Ｐゴシック" pitchFamily="34" charset="-128"/>
            </a:endParaRPr>
          </a:p>
        </p:txBody>
      </p:sp>
      <p:sp>
        <p:nvSpPr>
          <p:cNvPr id="23555"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8453A5B-625D-401F-BDB6-65CE98ADC51A}" type="slidenum">
              <a:rPr lang="en-US" altLang="pt-BR" smtClean="0">
                <a:solidFill>
                  <a:srgbClr val="000000"/>
                </a:solidFill>
              </a:rPr>
              <a:pPr eaLnBrk="1" hangingPunct="1"/>
              <a:t>22</a:t>
            </a:fld>
            <a:endParaRPr lang="en-US" altLang="pt-BR" smtClean="0">
              <a:solidFill>
                <a:srgbClr val="000000"/>
              </a:solidFill>
            </a:endParaRP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Blogs (http://profandreluisbelini.wordpress.com)</a:t>
            </a:r>
            <a:endParaRPr lang="pt-BR" altLang="pt-BR" sz="2400" b="1" smtClean="0">
              <a:solidFill>
                <a:schemeClr val="accent2"/>
              </a:solidFill>
              <a:ea typeface="ＭＳ Ｐゴシック" pitchFamily="34" charset="-128"/>
            </a:endParaRPr>
          </a:p>
        </p:txBody>
      </p:sp>
      <p:sp>
        <p:nvSpPr>
          <p:cNvPr id="24579"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A89EB57-30A9-4DB5-97A4-63A3FE1C44FB}" type="slidenum">
              <a:rPr lang="en-US" altLang="pt-BR" smtClean="0">
                <a:solidFill>
                  <a:srgbClr val="000000"/>
                </a:solidFill>
              </a:rPr>
              <a:pPr eaLnBrk="1" hangingPunct="1"/>
              <a:t>23</a:t>
            </a:fld>
            <a:endParaRPr lang="en-US" altLang="pt-BR" smtClean="0">
              <a:solidFill>
                <a:srgbClr val="000000"/>
              </a:solidFill>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Facebook  (http:// www.facebook.com.br)</a:t>
            </a:r>
            <a:endParaRPr lang="pt-BR" altLang="pt-BR" sz="2400" b="1" smtClean="0">
              <a:solidFill>
                <a:schemeClr val="accent2"/>
              </a:solidFill>
              <a:ea typeface="ＭＳ Ｐゴシック" pitchFamily="34" charset="-128"/>
            </a:endParaRPr>
          </a:p>
        </p:txBody>
      </p:sp>
      <p:sp>
        <p:nvSpPr>
          <p:cNvPr id="25603"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B1A790F-693E-48E3-8F4B-7DA0CA2E391B}" type="slidenum">
              <a:rPr lang="en-US" altLang="pt-BR" smtClean="0">
                <a:solidFill>
                  <a:srgbClr val="000000"/>
                </a:solidFill>
              </a:rPr>
              <a:pPr eaLnBrk="1" hangingPunct="1"/>
              <a:t>24</a:t>
            </a:fld>
            <a:endParaRPr lang="en-US" altLang="pt-BR" smtClean="0">
              <a:solidFill>
                <a:srgbClr val="000000"/>
              </a:solidFill>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Twitter (https://twitter.com/)</a:t>
            </a:r>
            <a:endParaRPr lang="pt-BR" altLang="pt-BR" sz="2400" b="1" smtClean="0">
              <a:solidFill>
                <a:schemeClr val="accent2"/>
              </a:solidFill>
              <a:ea typeface="ＭＳ Ｐゴシック" pitchFamily="34" charset="-128"/>
            </a:endParaRPr>
          </a:p>
        </p:txBody>
      </p:sp>
      <p:sp>
        <p:nvSpPr>
          <p:cNvPr id="26627"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E8B5751-1662-465C-BB8F-D5852078F5D1}" type="slidenum">
              <a:rPr lang="en-US" altLang="pt-BR" smtClean="0">
                <a:solidFill>
                  <a:srgbClr val="000000"/>
                </a:solidFill>
              </a:rPr>
              <a:pPr eaLnBrk="1" hangingPunct="1"/>
              <a:t>25</a:t>
            </a:fld>
            <a:endParaRPr lang="en-US" altLang="pt-BR" smtClean="0">
              <a:solidFill>
                <a:srgbClr val="000000"/>
              </a:solidFill>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Skype (http://www.skype.com)</a:t>
            </a:r>
            <a:endParaRPr lang="pt-BR" altLang="pt-BR" sz="2400" b="1" smtClean="0">
              <a:solidFill>
                <a:schemeClr val="accent2"/>
              </a:solidFill>
              <a:ea typeface="ＭＳ Ｐゴシック" pitchFamily="34" charset="-128"/>
            </a:endParaRPr>
          </a:p>
        </p:txBody>
      </p:sp>
      <p:sp>
        <p:nvSpPr>
          <p:cNvPr id="27651"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1823733-75E3-4207-A726-65098DFABE72}" type="slidenum">
              <a:rPr lang="en-US" altLang="pt-BR" smtClean="0">
                <a:solidFill>
                  <a:srgbClr val="000000"/>
                </a:solidFill>
              </a:rPr>
              <a:pPr eaLnBrk="1" hangingPunct="1"/>
              <a:t>26</a:t>
            </a:fld>
            <a:endParaRPr lang="en-US" altLang="pt-BR" smtClean="0">
              <a:solidFill>
                <a:srgbClr val="000000"/>
              </a:solidFill>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95350"/>
            <a:ext cx="70580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000" b="1" smtClean="0">
                <a:solidFill>
                  <a:schemeClr val="accent2"/>
                </a:solidFill>
                <a:ea typeface="ＭＳ Ｐゴシック" pitchFamily="34" charset="-128"/>
              </a:rPr>
              <a:t>Ensino à Distância (EaD)</a:t>
            </a:r>
            <a:endParaRPr lang="pt-BR" altLang="pt-BR" sz="2000" b="1" smtClean="0">
              <a:solidFill>
                <a:schemeClr val="accent2"/>
              </a:solidFill>
              <a:ea typeface="ＭＳ Ｐゴシック" pitchFamily="34" charset="-128"/>
            </a:endParaRPr>
          </a:p>
        </p:txBody>
      </p:sp>
      <p:sp>
        <p:nvSpPr>
          <p:cNvPr id="28676" name="Espaço Reservado para Conteúdo 3"/>
          <p:cNvSpPr>
            <a:spLocks noGrp="1"/>
          </p:cNvSpPr>
          <p:nvPr>
            <p:ph sz="quarter" idx="1"/>
          </p:nvPr>
        </p:nvSpPr>
        <p:spPr bwMode="auto">
          <a:xfrm>
            <a:off x="457200" y="762000"/>
            <a:ext cx="82296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just"/>
            <a:r>
              <a:rPr lang="en-US" altLang="pt-BR" sz="2000" smtClean="0">
                <a:solidFill>
                  <a:schemeClr val="tx1"/>
                </a:solidFill>
                <a:ea typeface="ＭＳ Ｐゴシック" pitchFamily="34" charset="-128"/>
              </a:rPr>
              <a:t>Portaria MEC  4.059 – 10 Dezembro de 2004</a:t>
            </a:r>
          </a:p>
          <a:p>
            <a:pPr algn="just"/>
            <a:endParaRPr lang="en-US" altLang="pt-BR" sz="2000" smtClean="0">
              <a:solidFill>
                <a:schemeClr val="tx1"/>
              </a:solidFill>
              <a:ea typeface="ＭＳ Ｐゴシック" pitchFamily="34" charset="-128"/>
            </a:endParaRPr>
          </a:p>
          <a:p>
            <a:pPr algn="just">
              <a:lnSpc>
                <a:spcPct val="150000"/>
              </a:lnSpc>
            </a:pPr>
            <a:r>
              <a:rPr lang="en-US" altLang="pt-BR" sz="2000" smtClean="0">
                <a:solidFill>
                  <a:schemeClr val="tx1"/>
                </a:solidFill>
                <a:ea typeface="ＭＳ Ｐゴシック" pitchFamily="34" charset="-128"/>
              </a:rPr>
              <a:t>Art.1</a:t>
            </a:r>
            <a:r>
              <a:rPr lang="pt-BR" altLang="pt-BR" sz="2000" b="1" baseline="30000" smtClean="0">
                <a:ea typeface="ＭＳ Ｐゴシック" pitchFamily="34" charset="-128"/>
              </a:rPr>
              <a:t>o</a:t>
            </a:r>
            <a:r>
              <a:rPr lang="en-US" altLang="pt-BR" sz="2000" smtClean="0">
                <a:solidFill>
                  <a:schemeClr val="tx1"/>
                </a:solidFill>
                <a:ea typeface="ＭＳ Ｐゴシック" pitchFamily="34" charset="-128"/>
              </a:rPr>
              <a:t> – As instituições de ensino superior poderão introduzir, na organização pedagógica e curricular de seus cursos superiores reconhecidos, a oferta de disciplinas integrantes do currículo que utilizem modalidade semi-presencial, com base no art. 81 da Lei 9.394, de 1996, e no disposto nesta Portaria.</a:t>
            </a:r>
          </a:p>
          <a:p>
            <a:pPr algn="just">
              <a:lnSpc>
                <a:spcPct val="150000"/>
              </a:lnSpc>
            </a:pPr>
            <a:r>
              <a:rPr lang="pt-BR" altLang="pt-BR" sz="2000" b="1" smtClean="0">
                <a:ea typeface="ＭＳ Ｐゴシック" pitchFamily="34" charset="-128"/>
              </a:rPr>
              <a:t>§</a:t>
            </a:r>
            <a:r>
              <a:rPr lang="pt-BR" altLang="pt-BR" sz="2000" smtClean="0">
                <a:ea typeface="ＭＳ Ｐゴシック" pitchFamily="34" charset="-128"/>
              </a:rPr>
              <a:t>1</a:t>
            </a:r>
            <a:r>
              <a:rPr lang="pt-BR" altLang="pt-BR" sz="2000" b="1" baseline="30000" smtClean="0">
                <a:ea typeface="ＭＳ Ｐゴシック" pitchFamily="34" charset="-128"/>
              </a:rPr>
              <a:t>o</a:t>
            </a:r>
            <a:r>
              <a:rPr lang="pt-BR" altLang="pt-BR" sz="2000" smtClean="0">
                <a:ea typeface="ＭＳ Ｐゴシック" pitchFamily="34" charset="-128"/>
              </a:rPr>
              <a:t> - Para fins desta Portaria, caracteriza-se modalidade semi-presencial como quaisquer atividades didáticas, módulos ou unidades de ensino-aprendizagem centrados na auto-aprendizagem e com a mediação de recursos didáticos organizados em diferentes suportes de informação que utilizem tecnologias de comunicação remotas.</a:t>
            </a:r>
            <a:endParaRPr lang="pt-BR" altLang="pt-BR" sz="2000" smtClean="0">
              <a:solidFill>
                <a:schemeClr val="tx1"/>
              </a:solidFill>
              <a:ea typeface="ＭＳ Ｐゴシック" pitchFamily="34" charset="-128"/>
            </a:endParaRPr>
          </a:p>
        </p:txBody>
      </p:sp>
      <p:sp>
        <p:nvSpPr>
          <p:cNvPr id="28675"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C804EB5-79DE-49C2-8889-339A1B423BA1}" type="slidenum">
              <a:rPr lang="en-US" altLang="pt-BR" smtClean="0">
                <a:solidFill>
                  <a:srgbClr val="000000"/>
                </a:solidFill>
              </a:rPr>
              <a:pPr eaLnBrk="1" hangingPunct="1"/>
              <a:t>27</a:t>
            </a:fld>
            <a:endParaRPr lang="en-US" altLang="pt-BR"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000" b="1" smtClean="0">
                <a:solidFill>
                  <a:schemeClr val="accent2"/>
                </a:solidFill>
                <a:ea typeface="ＭＳ Ｐゴシック" pitchFamily="34" charset="-128"/>
              </a:rPr>
              <a:t>Ensino à Distância (EaD)</a:t>
            </a:r>
            <a:endParaRPr lang="pt-BR" altLang="pt-BR" sz="2000" b="1" smtClean="0">
              <a:solidFill>
                <a:schemeClr val="accent2"/>
              </a:solidFill>
              <a:ea typeface="ＭＳ Ｐゴシック" pitchFamily="34" charset="-128"/>
            </a:endParaRPr>
          </a:p>
        </p:txBody>
      </p:sp>
      <p:sp>
        <p:nvSpPr>
          <p:cNvPr id="29699"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27F2635-9443-4121-A833-7CEEC63F8BC1}" type="slidenum">
              <a:rPr lang="en-US" altLang="pt-BR" smtClean="0">
                <a:solidFill>
                  <a:srgbClr val="000000"/>
                </a:solidFill>
              </a:rPr>
              <a:pPr eaLnBrk="1" hangingPunct="1"/>
              <a:t>28</a:t>
            </a:fld>
            <a:endParaRPr lang="en-US" altLang="pt-BR" smtClean="0">
              <a:solidFill>
                <a:srgbClr val="000000"/>
              </a:solidFill>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sz="quarter" idx="1"/>
          </p:nvPr>
        </p:nvGraphicFramePr>
        <p:xfrm>
          <a:off x="228600" y="762000"/>
          <a:ext cx="8763000" cy="5638797"/>
        </p:xfrm>
        <a:graphic>
          <a:graphicData uri="http://schemas.openxmlformats.org/drawingml/2006/table">
            <a:tbl>
              <a:tblPr firstRow="1" bandRow="1">
                <a:tableStyleId>{5C22544A-7EE6-4342-B048-85BDC9FD1C3A}</a:tableStyleId>
              </a:tblPr>
              <a:tblGrid>
                <a:gridCol w="2690395"/>
                <a:gridCol w="3151605"/>
                <a:gridCol w="2921000"/>
              </a:tblGrid>
              <a:tr h="626533">
                <a:tc gridSpan="3">
                  <a:txBody>
                    <a:bodyPr/>
                    <a:lstStyle/>
                    <a:p>
                      <a:pPr indent="540385" algn="just" hangingPunct="0">
                        <a:lnSpc>
                          <a:spcPct val="150000"/>
                        </a:lnSpc>
                        <a:spcBef>
                          <a:spcPts val="300"/>
                        </a:spcBef>
                        <a:spcAft>
                          <a:spcPts val="300"/>
                        </a:spcAft>
                      </a:pPr>
                      <a:r>
                        <a:rPr lang="pt-BR" sz="1800" dirty="0">
                          <a:solidFill>
                            <a:srgbClr val="000000"/>
                          </a:solidFill>
                          <a:latin typeface="Times New Roman"/>
                          <a:ea typeface="Times New Roman"/>
                          <a:cs typeface="Times New Roman"/>
                        </a:rPr>
                        <a:t>Tabela </a:t>
                      </a:r>
                      <a:r>
                        <a:rPr lang="pt-BR" sz="1800" dirty="0" smtClean="0">
                          <a:solidFill>
                            <a:srgbClr val="000000"/>
                          </a:solidFill>
                          <a:latin typeface="Times New Roman"/>
                          <a:ea typeface="Times New Roman"/>
                          <a:cs typeface="Times New Roman"/>
                        </a:rPr>
                        <a:t> de </a:t>
                      </a:r>
                      <a:r>
                        <a:rPr lang="pt-BR" sz="1800" dirty="0">
                          <a:solidFill>
                            <a:srgbClr val="000000"/>
                          </a:solidFill>
                          <a:latin typeface="Times New Roman"/>
                          <a:ea typeface="Times New Roman"/>
                          <a:cs typeface="Times New Roman"/>
                        </a:rPr>
                        <a:t>Comparação entre ensino tradicional e ensino à distância</a:t>
                      </a:r>
                      <a:endParaRPr lang="pt-BR" sz="1800" dirty="0">
                        <a:solidFill>
                          <a:srgbClr val="000000"/>
                        </a:solidFill>
                        <a:latin typeface="Book Antiqua"/>
                        <a:ea typeface="Times New Roman"/>
                        <a:cs typeface="Times New Roman"/>
                      </a:endParaRPr>
                    </a:p>
                  </a:txBody>
                  <a:tcPr marL="68580" marR="68580" marT="0" marB="0"/>
                </a:tc>
                <a:tc hMerge="1">
                  <a:txBody>
                    <a:bodyPr/>
                    <a:lstStyle/>
                    <a:p>
                      <a:endParaRPr lang="pt-BR"/>
                    </a:p>
                  </a:txBody>
                  <a:tcPr/>
                </a:tc>
                <a:tc hMerge="1">
                  <a:txBody>
                    <a:bodyPr/>
                    <a:lstStyle/>
                    <a:p>
                      <a:endParaRPr lang="pt-BR"/>
                    </a:p>
                  </a:txBody>
                  <a:tcPr/>
                </a:tc>
              </a:tr>
              <a:tr h="626533">
                <a:tc>
                  <a:txBody>
                    <a:bodyPr/>
                    <a:lstStyle/>
                    <a:p>
                      <a:pPr indent="540385" algn="just" hangingPunct="0">
                        <a:lnSpc>
                          <a:spcPct val="150000"/>
                        </a:lnSpc>
                        <a:spcBef>
                          <a:spcPts val="300"/>
                        </a:spcBef>
                        <a:spcAft>
                          <a:spcPts val="300"/>
                        </a:spcAft>
                      </a:pPr>
                      <a:endParaRPr lang="pt-BR" sz="1800" dirty="0">
                        <a:latin typeface="Book Antiqua"/>
                        <a:ea typeface="Times New Roman"/>
                        <a:cs typeface="Times New Roman"/>
                      </a:endParaRPr>
                    </a:p>
                  </a:txBody>
                  <a:tcPr marL="68580" marR="68580" marT="0" marB="0"/>
                </a:tc>
                <a:tc>
                  <a:txBody>
                    <a:bodyPr/>
                    <a:lstStyle/>
                    <a:p>
                      <a:pPr indent="540385" algn="just" hangingPunct="0">
                        <a:lnSpc>
                          <a:spcPct val="150000"/>
                        </a:lnSpc>
                        <a:spcBef>
                          <a:spcPts val="300"/>
                        </a:spcBef>
                        <a:spcAft>
                          <a:spcPts val="300"/>
                        </a:spcAft>
                      </a:pPr>
                      <a:r>
                        <a:rPr lang="pt-BR" sz="1800" b="1" dirty="0">
                          <a:solidFill>
                            <a:srgbClr val="00B050"/>
                          </a:solidFill>
                          <a:latin typeface="Book Antiqua"/>
                          <a:ea typeface="Times New Roman"/>
                          <a:cs typeface="Times New Roman"/>
                        </a:rPr>
                        <a:t>Educação Tradicional</a:t>
                      </a:r>
                    </a:p>
                  </a:txBody>
                  <a:tcPr marL="68580" marR="68580" marT="0" marB="0"/>
                </a:tc>
                <a:tc>
                  <a:txBody>
                    <a:bodyPr/>
                    <a:lstStyle/>
                    <a:p>
                      <a:pPr indent="540385" algn="just" hangingPunct="0">
                        <a:lnSpc>
                          <a:spcPct val="150000"/>
                        </a:lnSpc>
                        <a:spcBef>
                          <a:spcPts val="300"/>
                        </a:spcBef>
                        <a:spcAft>
                          <a:spcPts val="300"/>
                        </a:spcAft>
                      </a:pPr>
                      <a:r>
                        <a:rPr lang="pt-BR" sz="1800" b="1" dirty="0">
                          <a:solidFill>
                            <a:srgbClr val="00B050"/>
                          </a:solidFill>
                          <a:latin typeface="Book Antiqua"/>
                          <a:ea typeface="Times New Roman"/>
                          <a:cs typeface="Times New Roman"/>
                        </a:rPr>
                        <a:t>Educação à Distância</a:t>
                      </a:r>
                    </a:p>
                  </a:txBody>
                  <a:tcPr marL="68580" marR="68580" marT="0" marB="0"/>
                </a:tc>
              </a:tr>
              <a:tr h="626533">
                <a:tc>
                  <a:txBody>
                    <a:bodyPr/>
                    <a:lstStyle/>
                    <a:p>
                      <a:pPr indent="540385" algn="just" hangingPunct="0">
                        <a:lnSpc>
                          <a:spcPct val="150000"/>
                        </a:lnSpc>
                        <a:spcBef>
                          <a:spcPts val="300"/>
                        </a:spcBef>
                        <a:spcAft>
                          <a:spcPts val="300"/>
                        </a:spcAft>
                      </a:pPr>
                      <a:r>
                        <a:rPr lang="pt-BR" sz="1600" b="1">
                          <a:solidFill>
                            <a:srgbClr val="00B050"/>
                          </a:solidFill>
                          <a:latin typeface="Book Antiqua"/>
                          <a:ea typeface="Times New Roman"/>
                          <a:cs typeface="Times New Roman"/>
                        </a:rPr>
                        <a:t>Professor</a:t>
                      </a:r>
                    </a:p>
                  </a:txBody>
                  <a:tcPr marL="68580" marR="68580" marT="0" marB="0"/>
                </a:tc>
                <a:tc>
                  <a:txBody>
                    <a:bodyPr/>
                    <a:lstStyle/>
                    <a:p>
                      <a:pPr indent="540385" algn="ctr" hangingPunct="0">
                        <a:lnSpc>
                          <a:spcPct val="150000"/>
                        </a:lnSpc>
                        <a:spcBef>
                          <a:spcPts val="300"/>
                        </a:spcBef>
                        <a:spcAft>
                          <a:spcPts val="300"/>
                        </a:spcAft>
                      </a:pPr>
                      <a:r>
                        <a:rPr lang="pt-BR" sz="1400" dirty="0">
                          <a:latin typeface="Book Antiqua"/>
                          <a:ea typeface="Times New Roman"/>
                          <a:cs typeface="Times New Roman"/>
                        </a:rPr>
                        <a:t>Especialista</a:t>
                      </a:r>
                    </a:p>
                  </a:txBody>
                  <a:tcPr marL="68580" marR="68580" marT="0" marB="0"/>
                </a:tc>
                <a:tc>
                  <a:txBody>
                    <a:bodyPr/>
                    <a:lstStyle/>
                    <a:p>
                      <a:pPr indent="540385" algn="just" hangingPunct="0">
                        <a:lnSpc>
                          <a:spcPct val="150000"/>
                        </a:lnSpc>
                        <a:spcBef>
                          <a:spcPts val="300"/>
                        </a:spcBef>
                        <a:spcAft>
                          <a:spcPts val="300"/>
                        </a:spcAft>
                      </a:pPr>
                      <a:r>
                        <a:rPr lang="pt-BR" sz="1400" dirty="0">
                          <a:latin typeface="Book Antiqua"/>
                          <a:ea typeface="Times New Roman"/>
                          <a:cs typeface="Times New Roman"/>
                        </a:rPr>
                        <a:t>Facilitador</a:t>
                      </a:r>
                    </a:p>
                  </a:txBody>
                  <a:tcPr marL="68580" marR="68580" marT="0" marB="0"/>
                </a:tc>
              </a:tr>
              <a:tr h="626533">
                <a:tc>
                  <a:txBody>
                    <a:bodyPr/>
                    <a:lstStyle/>
                    <a:p>
                      <a:pPr indent="540385" algn="just" hangingPunct="0">
                        <a:lnSpc>
                          <a:spcPct val="150000"/>
                        </a:lnSpc>
                        <a:spcBef>
                          <a:spcPts val="300"/>
                        </a:spcBef>
                        <a:spcAft>
                          <a:spcPts val="300"/>
                        </a:spcAft>
                      </a:pPr>
                      <a:r>
                        <a:rPr lang="pt-BR" sz="1600" b="1">
                          <a:solidFill>
                            <a:srgbClr val="00B050"/>
                          </a:solidFill>
                          <a:latin typeface="Book Antiqua"/>
                          <a:ea typeface="Times New Roman"/>
                          <a:cs typeface="Times New Roman"/>
                        </a:rPr>
                        <a:t>Aluno</a:t>
                      </a:r>
                    </a:p>
                  </a:txBody>
                  <a:tcPr marL="68580" marR="68580" marT="0" marB="0"/>
                </a:tc>
                <a:tc>
                  <a:txBody>
                    <a:bodyPr/>
                    <a:lstStyle/>
                    <a:p>
                      <a:pPr indent="540385" algn="ctr" hangingPunct="0">
                        <a:lnSpc>
                          <a:spcPct val="150000"/>
                        </a:lnSpc>
                        <a:spcBef>
                          <a:spcPts val="300"/>
                        </a:spcBef>
                        <a:spcAft>
                          <a:spcPts val="300"/>
                        </a:spcAft>
                      </a:pPr>
                      <a:r>
                        <a:rPr lang="pt-BR" sz="1400" dirty="0">
                          <a:latin typeface="Book Antiqua"/>
                          <a:ea typeface="Times New Roman"/>
                          <a:cs typeface="Times New Roman"/>
                        </a:rPr>
                        <a:t>Receptor passivo</a:t>
                      </a:r>
                    </a:p>
                  </a:txBody>
                  <a:tcPr marL="68580" marR="68580" marT="0" marB="0"/>
                </a:tc>
                <a:tc>
                  <a:txBody>
                    <a:bodyPr/>
                    <a:lstStyle/>
                    <a:p>
                      <a:pPr indent="540385" algn="just" hangingPunct="0">
                        <a:lnSpc>
                          <a:spcPct val="150000"/>
                        </a:lnSpc>
                        <a:spcBef>
                          <a:spcPts val="300"/>
                        </a:spcBef>
                        <a:spcAft>
                          <a:spcPts val="300"/>
                        </a:spcAft>
                      </a:pPr>
                      <a:r>
                        <a:rPr lang="pt-BR" sz="1400" dirty="0">
                          <a:latin typeface="Book Antiqua"/>
                          <a:ea typeface="Times New Roman"/>
                          <a:cs typeface="Times New Roman"/>
                        </a:rPr>
                        <a:t>Colaborador </a:t>
                      </a:r>
                      <a:r>
                        <a:rPr lang="pt-BR" sz="1400" dirty="0" smtClean="0">
                          <a:latin typeface="Book Antiqua"/>
                          <a:ea typeface="Times New Roman"/>
                          <a:cs typeface="Times New Roman"/>
                        </a:rPr>
                        <a:t>ativo</a:t>
                      </a:r>
                      <a:endParaRPr lang="pt-BR" sz="1400" dirty="0">
                        <a:latin typeface="Book Antiqua"/>
                        <a:ea typeface="Times New Roman"/>
                        <a:cs typeface="Times New Roman"/>
                      </a:endParaRPr>
                    </a:p>
                  </a:txBody>
                  <a:tcPr marL="68580" marR="68580" marT="0" marB="0"/>
                </a:tc>
              </a:tr>
              <a:tr h="626533">
                <a:tc>
                  <a:txBody>
                    <a:bodyPr/>
                    <a:lstStyle/>
                    <a:p>
                      <a:pPr indent="540385" algn="just" hangingPunct="0">
                        <a:lnSpc>
                          <a:spcPct val="150000"/>
                        </a:lnSpc>
                        <a:spcBef>
                          <a:spcPts val="300"/>
                        </a:spcBef>
                        <a:spcAft>
                          <a:spcPts val="300"/>
                        </a:spcAft>
                      </a:pPr>
                      <a:r>
                        <a:rPr lang="pt-BR" sz="1600" b="1" dirty="0">
                          <a:solidFill>
                            <a:srgbClr val="00B050"/>
                          </a:solidFill>
                          <a:latin typeface="Book Antiqua"/>
                          <a:ea typeface="Times New Roman"/>
                          <a:cs typeface="Times New Roman"/>
                        </a:rPr>
                        <a:t>Ênfase Educacional</a:t>
                      </a:r>
                    </a:p>
                  </a:txBody>
                  <a:tcPr marL="68580" marR="68580" marT="0" marB="0"/>
                </a:tc>
                <a:tc>
                  <a:txBody>
                    <a:bodyPr/>
                    <a:lstStyle/>
                    <a:p>
                      <a:pPr indent="540385" algn="ctr" hangingPunct="0">
                        <a:lnSpc>
                          <a:spcPct val="150000"/>
                        </a:lnSpc>
                        <a:spcBef>
                          <a:spcPts val="300"/>
                        </a:spcBef>
                        <a:spcAft>
                          <a:spcPts val="300"/>
                        </a:spcAft>
                      </a:pPr>
                      <a:r>
                        <a:rPr lang="pt-BR" sz="1400" dirty="0">
                          <a:latin typeface="Book Antiqua"/>
                          <a:ea typeface="Times New Roman"/>
                          <a:cs typeface="Times New Roman"/>
                        </a:rPr>
                        <a:t>Memorização de fatos</a:t>
                      </a:r>
                    </a:p>
                  </a:txBody>
                  <a:tcPr marL="68580" marR="68580" marT="0" marB="0"/>
                </a:tc>
                <a:tc>
                  <a:txBody>
                    <a:bodyPr/>
                    <a:lstStyle/>
                    <a:p>
                      <a:pPr indent="540385" algn="just" hangingPunct="0">
                        <a:lnSpc>
                          <a:spcPct val="150000"/>
                        </a:lnSpc>
                        <a:spcBef>
                          <a:spcPts val="300"/>
                        </a:spcBef>
                        <a:spcAft>
                          <a:spcPts val="300"/>
                        </a:spcAft>
                      </a:pPr>
                      <a:r>
                        <a:rPr lang="pt-BR" sz="1400" dirty="0">
                          <a:latin typeface="Book Antiqua"/>
                          <a:ea typeface="Times New Roman"/>
                          <a:cs typeface="Times New Roman"/>
                        </a:rPr>
                        <a:t>Pensamento crítico</a:t>
                      </a:r>
                    </a:p>
                  </a:txBody>
                  <a:tcPr marL="68580" marR="68580" marT="0" marB="0"/>
                </a:tc>
              </a:tr>
              <a:tr h="626533">
                <a:tc>
                  <a:txBody>
                    <a:bodyPr/>
                    <a:lstStyle/>
                    <a:p>
                      <a:pPr indent="540385" algn="just" hangingPunct="0">
                        <a:lnSpc>
                          <a:spcPct val="150000"/>
                        </a:lnSpc>
                        <a:spcBef>
                          <a:spcPts val="300"/>
                        </a:spcBef>
                        <a:spcAft>
                          <a:spcPts val="300"/>
                        </a:spcAft>
                      </a:pPr>
                      <a:r>
                        <a:rPr lang="pt-BR" sz="1600" b="1">
                          <a:solidFill>
                            <a:srgbClr val="00B050"/>
                          </a:solidFill>
                          <a:latin typeface="Book Antiqua"/>
                          <a:ea typeface="Times New Roman"/>
                          <a:cs typeface="Times New Roman"/>
                        </a:rPr>
                        <a:t>Avaliação</a:t>
                      </a:r>
                    </a:p>
                  </a:txBody>
                  <a:tcPr marL="68580" marR="68580" marT="0" marB="0"/>
                </a:tc>
                <a:tc>
                  <a:txBody>
                    <a:bodyPr/>
                    <a:lstStyle/>
                    <a:p>
                      <a:pPr indent="540385" algn="ctr" hangingPunct="0">
                        <a:lnSpc>
                          <a:spcPct val="150000"/>
                        </a:lnSpc>
                        <a:spcBef>
                          <a:spcPts val="300"/>
                        </a:spcBef>
                        <a:spcAft>
                          <a:spcPts val="300"/>
                        </a:spcAft>
                      </a:pPr>
                      <a:r>
                        <a:rPr lang="pt-BR" sz="1400" dirty="0">
                          <a:latin typeface="Book Antiqua"/>
                          <a:ea typeface="Times New Roman"/>
                          <a:cs typeface="Times New Roman"/>
                        </a:rPr>
                        <a:t>Conteúdo em si</a:t>
                      </a:r>
                    </a:p>
                  </a:txBody>
                  <a:tcPr marL="68580" marR="68580" marT="0" marB="0"/>
                </a:tc>
                <a:tc>
                  <a:txBody>
                    <a:bodyPr/>
                    <a:lstStyle/>
                    <a:p>
                      <a:pPr indent="540385" algn="just" hangingPunct="0">
                        <a:lnSpc>
                          <a:spcPct val="150000"/>
                        </a:lnSpc>
                        <a:spcBef>
                          <a:spcPts val="300"/>
                        </a:spcBef>
                        <a:spcAft>
                          <a:spcPts val="300"/>
                        </a:spcAft>
                      </a:pPr>
                      <a:r>
                        <a:rPr lang="pt-BR" sz="1400" dirty="0">
                          <a:latin typeface="Book Antiqua"/>
                          <a:ea typeface="Times New Roman"/>
                          <a:cs typeface="Times New Roman"/>
                        </a:rPr>
                        <a:t>Interpretação dos conteúdos</a:t>
                      </a:r>
                    </a:p>
                  </a:txBody>
                  <a:tcPr marL="68580" marR="68580" marT="0" marB="0"/>
                </a:tc>
              </a:tr>
              <a:tr h="626533">
                <a:tc>
                  <a:txBody>
                    <a:bodyPr/>
                    <a:lstStyle/>
                    <a:p>
                      <a:pPr indent="540385" algn="just" hangingPunct="0">
                        <a:lnSpc>
                          <a:spcPct val="150000"/>
                        </a:lnSpc>
                        <a:spcBef>
                          <a:spcPts val="300"/>
                        </a:spcBef>
                        <a:spcAft>
                          <a:spcPts val="300"/>
                        </a:spcAft>
                      </a:pPr>
                      <a:r>
                        <a:rPr lang="pt-BR" sz="1600" b="1">
                          <a:solidFill>
                            <a:srgbClr val="00B050"/>
                          </a:solidFill>
                          <a:latin typeface="Book Antiqua"/>
                          <a:ea typeface="Times New Roman"/>
                          <a:cs typeface="Times New Roman"/>
                        </a:rPr>
                        <a:t>Método de Ensino</a:t>
                      </a:r>
                    </a:p>
                  </a:txBody>
                  <a:tcPr marL="68580" marR="68580" marT="0" marB="0"/>
                </a:tc>
                <a:tc>
                  <a:txBody>
                    <a:bodyPr/>
                    <a:lstStyle/>
                    <a:p>
                      <a:pPr indent="540385" algn="ctr" hangingPunct="0">
                        <a:lnSpc>
                          <a:spcPct val="150000"/>
                        </a:lnSpc>
                        <a:spcBef>
                          <a:spcPts val="300"/>
                        </a:spcBef>
                        <a:spcAft>
                          <a:spcPts val="300"/>
                        </a:spcAft>
                      </a:pPr>
                      <a:r>
                        <a:rPr lang="pt-BR" sz="1400" dirty="0">
                          <a:latin typeface="Book Antiqua"/>
                          <a:ea typeface="Times New Roman"/>
                          <a:cs typeface="Times New Roman"/>
                        </a:rPr>
                        <a:t>Repetição</a:t>
                      </a:r>
                    </a:p>
                  </a:txBody>
                  <a:tcPr marL="68580" marR="68580" marT="0" marB="0"/>
                </a:tc>
                <a:tc>
                  <a:txBody>
                    <a:bodyPr/>
                    <a:lstStyle/>
                    <a:p>
                      <a:pPr indent="540385" algn="just" hangingPunct="0">
                        <a:lnSpc>
                          <a:spcPct val="150000"/>
                        </a:lnSpc>
                        <a:spcBef>
                          <a:spcPts val="300"/>
                        </a:spcBef>
                        <a:spcAft>
                          <a:spcPts val="300"/>
                        </a:spcAft>
                      </a:pPr>
                      <a:r>
                        <a:rPr lang="pt-BR" sz="1400" dirty="0">
                          <a:latin typeface="Book Antiqua"/>
                          <a:ea typeface="Times New Roman"/>
                          <a:cs typeface="Times New Roman"/>
                        </a:rPr>
                        <a:t>Interação</a:t>
                      </a:r>
                    </a:p>
                  </a:txBody>
                  <a:tcPr marL="68580" marR="68580" marT="0" marB="0"/>
                </a:tc>
              </a:tr>
              <a:tr h="626533">
                <a:tc>
                  <a:txBody>
                    <a:bodyPr/>
                    <a:lstStyle/>
                    <a:p>
                      <a:pPr indent="540385" algn="just" hangingPunct="0">
                        <a:lnSpc>
                          <a:spcPct val="150000"/>
                        </a:lnSpc>
                        <a:spcBef>
                          <a:spcPts val="300"/>
                        </a:spcBef>
                        <a:spcAft>
                          <a:spcPts val="300"/>
                        </a:spcAft>
                      </a:pPr>
                      <a:r>
                        <a:rPr lang="pt-BR" sz="1600" b="1" dirty="0">
                          <a:solidFill>
                            <a:srgbClr val="00B050"/>
                          </a:solidFill>
                          <a:latin typeface="Book Antiqua"/>
                          <a:ea typeface="Times New Roman"/>
                          <a:cs typeface="Times New Roman"/>
                        </a:rPr>
                        <a:t>Conhecimento</a:t>
                      </a:r>
                    </a:p>
                  </a:txBody>
                  <a:tcPr marL="68580" marR="68580" marT="0" marB="0"/>
                </a:tc>
                <a:tc>
                  <a:txBody>
                    <a:bodyPr/>
                    <a:lstStyle/>
                    <a:p>
                      <a:pPr indent="540385" algn="ctr" hangingPunct="0">
                        <a:lnSpc>
                          <a:spcPct val="150000"/>
                        </a:lnSpc>
                        <a:spcBef>
                          <a:spcPts val="300"/>
                        </a:spcBef>
                        <a:spcAft>
                          <a:spcPts val="300"/>
                        </a:spcAft>
                      </a:pPr>
                      <a:r>
                        <a:rPr lang="pt-BR" sz="1400" dirty="0">
                          <a:latin typeface="Book Antiqua"/>
                          <a:ea typeface="Times New Roman"/>
                          <a:cs typeface="Times New Roman"/>
                        </a:rPr>
                        <a:t>Limitado ao conteúdo</a:t>
                      </a:r>
                    </a:p>
                  </a:txBody>
                  <a:tcPr marL="68580" marR="68580" marT="0" marB="0"/>
                </a:tc>
                <a:tc>
                  <a:txBody>
                    <a:bodyPr/>
                    <a:lstStyle/>
                    <a:p>
                      <a:pPr indent="540385" algn="just" hangingPunct="0">
                        <a:lnSpc>
                          <a:spcPct val="150000"/>
                        </a:lnSpc>
                        <a:spcBef>
                          <a:spcPts val="300"/>
                        </a:spcBef>
                        <a:spcAft>
                          <a:spcPts val="300"/>
                        </a:spcAft>
                      </a:pPr>
                      <a:r>
                        <a:rPr lang="pt-BR" sz="1400" dirty="0">
                          <a:latin typeface="Book Antiqua"/>
                          <a:ea typeface="Times New Roman"/>
                          <a:cs typeface="Times New Roman"/>
                        </a:rPr>
                        <a:t>Sem limites</a:t>
                      </a:r>
                    </a:p>
                  </a:txBody>
                  <a:tcPr marL="68580" marR="68580" marT="0" marB="0"/>
                </a:tc>
              </a:tr>
              <a:tr h="626533">
                <a:tc gridSpan="3">
                  <a:txBody>
                    <a:bodyPr/>
                    <a:lstStyle/>
                    <a:p>
                      <a:pPr indent="540385" algn="just" hangingPunct="0">
                        <a:lnSpc>
                          <a:spcPct val="150000"/>
                        </a:lnSpc>
                        <a:spcBef>
                          <a:spcPts val="300"/>
                        </a:spcBef>
                        <a:spcAft>
                          <a:spcPts val="300"/>
                        </a:spcAft>
                      </a:pPr>
                      <a:r>
                        <a:rPr lang="pt-BR" sz="1800" dirty="0">
                          <a:latin typeface="Times New Roman"/>
                          <a:ea typeface="Times New Roman"/>
                          <a:cs typeface="Times New Roman"/>
                        </a:rPr>
                        <a:t>Fonte: </a:t>
                      </a:r>
                      <a:r>
                        <a:rPr lang="pt-BR" sz="1800" u="none" strike="noStrike" dirty="0">
                          <a:latin typeface="Times New Roman"/>
                          <a:ea typeface="Times New Roman"/>
                          <a:cs typeface="Times New Roman"/>
                          <a:hlinkClick r:id="rId2"/>
                        </a:rPr>
                        <a:t>http://ucsnews.ucs.br</a:t>
                      </a:r>
                      <a:r>
                        <a:rPr lang="pt-BR" sz="1800" dirty="0">
                          <a:latin typeface="Book Antiqua"/>
                          <a:ea typeface="Times New Roman"/>
                          <a:cs typeface="Times New Roman"/>
                        </a:rPr>
                        <a:t> </a:t>
                      </a:r>
                    </a:p>
                  </a:txBody>
                  <a:tcPr marL="68580" marR="68580" marT="0" marB="0"/>
                </a:tc>
                <a:tc hMerge="1">
                  <a:txBody>
                    <a:bodyPr/>
                    <a:lstStyle/>
                    <a:p>
                      <a:endParaRPr lang="pt-BR"/>
                    </a:p>
                  </a:txBody>
                  <a:tcPr/>
                </a:tc>
                <a:tc hMerge="1">
                  <a:txBody>
                    <a:bodyPr/>
                    <a:lstStyle/>
                    <a:p>
                      <a:endParaRPr lang="pt-BR"/>
                    </a:p>
                  </a:txBody>
                  <a:tcPr/>
                </a:tc>
              </a:tr>
            </a:tbl>
          </a:graphicData>
        </a:graphic>
      </p:graphicFrame>
      <p:sp>
        <p:nvSpPr>
          <p:cNvPr id="30760"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175EFFB-88F0-444B-B945-D3EC84EB528A}" type="slidenum">
              <a:rPr lang="en-US" altLang="pt-BR" smtClean="0">
                <a:solidFill>
                  <a:srgbClr val="000000"/>
                </a:solidFill>
              </a:rPr>
              <a:pPr eaLnBrk="1" hangingPunct="1"/>
              <a:t>29</a:t>
            </a:fld>
            <a:endParaRPr lang="en-US" altLang="pt-BR"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u="sng" dirty="0" smtClean="0"/>
              <a:t>COMISSIONAMENTO  INDUSTRIAL </a:t>
            </a:r>
            <a:endParaRPr lang="pt-BR" b="1" u="sng" dirty="0"/>
          </a:p>
        </p:txBody>
      </p:sp>
      <p:sp>
        <p:nvSpPr>
          <p:cNvPr id="3" name="Espaço Reservado para Conteúdo 2"/>
          <p:cNvSpPr>
            <a:spLocks noGrp="1"/>
          </p:cNvSpPr>
          <p:nvPr>
            <p:ph idx="1"/>
          </p:nvPr>
        </p:nvSpPr>
        <p:spPr>
          <a:xfrm>
            <a:off x="457200" y="1196752"/>
            <a:ext cx="8229600" cy="5508848"/>
          </a:xfrm>
        </p:spPr>
        <p:txBody>
          <a:bodyPr/>
          <a:lstStyle/>
          <a:p>
            <a:r>
              <a:rPr lang="pt-BR" sz="2000" b="1" dirty="0" smtClean="0"/>
              <a:t>ENG. </a:t>
            </a:r>
            <a:r>
              <a:rPr lang="pt-BR" sz="2000" b="1" dirty="0" smtClean="0"/>
              <a:t> OP. ELETRÔNICO-1971-1973      (CEFET/USU)</a:t>
            </a:r>
          </a:p>
          <a:p>
            <a:r>
              <a:rPr lang="pt-BR" sz="2000" b="1" dirty="0" smtClean="0"/>
              <a:t>ENG. ELÉTRICA - </a:t>
            </a:r>
            <a:r>
              <a:rPr lang="pt-BR" sz="2000" b="1" dirty="0" smtClean="0"/>
              <a:t>1975-78                       (USU</a:t>
            </a:r>
            <a:r>
              <a:rPr lang="pt-BR" sz="2000" b="1" dirty="0" smtClean="0"/>
              <a:t>)</a:t>
            </a:r>
          </a:p>
          <a:p>
            <a:r>
              <a:rPr lang="pt-BR" sz="2000" b="1" dirty="0" smtClean="0"/>
              <a:t>ENG.COMISSIONAMENTO </a:t>
            </a:r>
            <a:r>
              <a:rPr lang="pt-BR" sz="2000" b="1" dirty="0" smtClean="0"/>
              <a:t>INDUSTRIAL-(2009-2010(UFF</a:t>
            </a:r>
            <a:r>
              <a:rPr lang="pt-BR" sz="2000" b="1" dirty="0" smtClean="0"/>
              <a:t>).</a:t>
            </a:r>
            <a:r>
              <a:rPr lang="pt-BR" sz="2000" b="1" u="sng" dirty="0" smtClean="0"/>
              <a:t>ESPECIALIZAÇÃO </a:t>
            </a:r>
          </a:p>
          <a:p>
            <a:r>
              <a:rPr lang="pt-BR" sz="2000" b="1" dirty="0" smtClean="0"/>
              <a:t>MBA QUALIDADE TOTAL –(UCP)-</a:t>
            </a:r>
            <a:r>
              <a:rPr lang="pt-BR" sz="2000" b="1" dirty="0" smtClean="0"/>
              <a:t>1996   (AUDITOR DA QUALIDADE)</a:t>
            </a:r>
            <a:endParaRPr lang="pt-BR" sz="2000" b="1" dirty="0" smtClean="0"/>
          </a:p>
          <a:p>
            <a:r>
              <a:rPr lang="pt-BR" sz="2000" b="1" dirty="0" smtClean="0"/>
              <a:t>COORDENADOR DA QUALIDADE-</a:t>
            </a:r>
            <a:r>
              <a:rPr lang="pt-BR" sz="2000" b="1" u="sng" dirty="0" smtClean="0"/>
              <a:t>SPAZIO </a:t>
            </a:r>
            <a:r>
              <a:rPr lang="pt-BR" sz="2000" b="1" u="sng" dirty="0" smtClean="0"/>
              <a:t>TELECOMUNICAÇÕES LTD ME</a:t>
            </a:r>
            <a:endParaRPr lang="pt-BR" sz="2000" b="1" u="sng" dirty="0" smtClean="0"/>
          </a:p>
          <a:p>
            <a:r>
              <a:rPr lang="pt-BR" sz="2000" b="1" dirty="0" smtClean="0"/>
              <a:t> -</a:t>
            </a:r>
            <a:r>
              <a:rPr lang="pt-BR" sz="2000" b="1" dirty="0" smtClean="0"/>
              <a:t>2013-2018(INSTALADORA </a:t>
            </a:r>
            <a:r>
              <a:rPr lang="pt-BR" sz="2000" b="1" dirty="0" smtClean="0"/>
              <a:t>DE SISTEMAS  DE TELEFONIA CELULAR)</a:t>
            </a:r>
          </a:p>
          <a:p>
            <a:r>
              <a:rPr lang="pt-BR" sz="2000" b="1" u="sng" dirty="0" smtClean="0"/>
              <a:t>DQA</a:t>
            </a:r>
            <a:r>
              <a:rPr lang="pt-BR" sz="2000" b="1" dirty="0" smtClean="0"/>
              <a:t> HUAWEI TECNOLOGIES CO-2009-2013-QUALIDADE(CERTIFIÇÃO)</a:t>
            </a:r>
          </a:p>
          <a:p>
            <a:r>
              <a:rPr lang="pt-BR" sz="2000" b="1" dirty="0" smtClean="0"/>
              <a:t>COMISSIONADOR DE INSTALAÇÕES-</a:t>
            </a:r>
            <a:r>
              <a:rPr lang="pt-BR" sz="2000" b="1" u="sng" dirty="0" smtClean="0"/>
              <a:t>EMBRATEL</a:t>
            </a:r>
            <a:r>
              <a:rPr lang="pt-BR" sz="2000" b="1" dirty="0" smtClean="0"/>
              <a:t>-QUALIDADE</a:t>
            </a:r>
          </a:p>
          <a:p>
            <a:r>
              <a:rPr lang="pt-BR" sz="2000" b="1" dirty="0" smtClean="0"/>
              <a:t>1970-1998.(1999-2008)-COMISSIONADOR DE INSTALAÇÕES</a:t>
            </a:r>
          </a:p>
          <a:p>
            <a:r>
              <a:rPr lang="pt-BR" sz="2000" b="1" u="sng" dirty="0" smtClean="0"/>
              <a:t>PROF.DA ENG ELÉTRICA CEFET-DEPEL-2003-2006-REDES </a:t>
            </a:r>
            <a:r>
              <a:rPr lang="pt-BR" sz="2000" b="1" dirty="0" smtClean="0"/>
              <a:t>DE COMP/PROTOCOLOS/MICROPROCESSADORES/MICROCONTROLADORES</a:t>
            </a:r>
          </a:p>
          <a:p>
            <a:r>
              <a:rPr lang="pt-BR" sz="2000" b="1" dirty="0"/>
              <a:t>SUPERVISOR TÉCNICO –</a:t>
            </a:r>
            <a:r>
              <a:rPr lang="pt-BR" sz="2000" b="1" u="sng" dirty="0"/>
              <a:t>CETEL</a:t>
            </a:r>
            <a:r>
              <a:rPr lang="pt-BR" sz="2000" b="1" dirty="0"/>
              <a:t>-         </a:t>
            </a:r>
            <a:r>
              <a:rPr lang="pt-BR" sz="2000" b="1" dirty="0" smtClean="0"/>
              <a:t>1966-1969</a:t>
            </a:r>
          </a:p>
          <a:p>
            <a:r>
              <a:rPr lang="pt-BR" sz="2000" b="1" dirty="0" smtClean="0"/>
              <a:t>INSTADOR DE TELEFONIA-</a:t>
            </a:r>
            <a:r>
              <a:rPr lang="pt-BR" sz="2000" b="1" u="sng" dirty="0" smtClean="0"/>
              <a:t>ITT/SESA</a:t>
            </a:r>
            <a:r>
              <a:rPr lang="pt-BR" sz="2000" b="1" dirty="0" smtClean="0"/>
              <a:t>-1964-1966</a:t>
            </a:r>
          </a:p>
          <a:p>
            <a:pPr marL="0" indent="0">
              <a:buNone/>
            </a:pPr>
            <a:r>
              <a:rPr lang="pt-BR" sz="2000" b="1" u="sng" dirty="0" smtClean="0">
                <a:effectLst>
                  <a:outerShdw blurRad="38100" dist="38100" dir="2700000" algn="tl">
                    <a:srgbClr val="000000">
                      <a:alpha val="43137"/>
                    </a:srgbClr>
                  </a:outerShdw>
                </a:effectLst>
              </a:rPr>
              <a:t>TOTAL </a:t>
            </a:r>
            <a:r>
              <a:rPr lang="pt-BR" sz="2000" b="1" u="sng" dirty="0" smtClean="0">
                <a:effectLst>
                  <a:outerShdw blurRad="38100" dist="38100" dir="2700000" algn="tl">
                    <a:srgbClr val="000000">
                      <a:alpha val="43137"/>
                    </a:srgbClr>
                  </a:outerShdw>
                </a:effectLst>
              </a:rPr>
              <a:t>-</a:t>
            </a:r>
            <a:r>
              <a:rPr lang="pt-BR" sz="2000" b="1" u="sng" dirty="0" smtClean="0">
                <a:effectLst>
                  <a:outerShdw blurRad="38100" dist="38100" dir="2700000" algn="tl">
                    <a:srgbClr val="000000">
                      <a:alpha val="43137"/>
                    </a:srgbClr>
                  </a:outerShdw>
                </a:effectLst>
              </a:rPr>
              <a:t>48</a:t>
            </a:r>
            <a:r>
              <a:rPr lang="pt-BR" sz="2000" b="1" u="sng" dirty="0" smtClean="0">
                <a:effectLst>
                  <a:outerShdw blurRad="38100" dist="38100" dir="2700000" algn="tl">
                    <a:srgbClr val="000000">
                      <a:alpha val="43137"/>
                    </a:srgbClr>
                  </a:outerShdw>
                </a:effectLst>
              </a:rPr>
              <a:t> </a:t>
            </a:r>
            <a:r>
              <a:rPr lang="pt-BR" sz="2000" b="1" u="sng" dirty="0" smtClean="0">
                <a:effectLst>
                  <a:outerShdw blurRad="38100" dist="38100" dir="2700000" algn="tl">
                    <a:srgbClr val="000000">
                      <a:alpha val="43137"/>
                    </a:srgbClr>
                  </a:outerShdw>
                </a:effectLst>
              </a:rPr>
              <a:t>ANOS DE SERVIÇOS EM TELECOMUNICAÇÕES </a:t>
            </a:r>
          </a:p>
        </p:txBody>
      </p:sp>
    </p:spTree>
    <p:extLst>
      <p:ext uri="{BB962C8B-B14F-4D97-AF65-F5344CB8AC3E}">
        <p14:creationId xmlns:p14="http://schemas.microsoft.com/office/powerpoint/2010/main" val="3062162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Cuidados Necessários com a TIC</a:t>
            </a:r>
            <a:endParaRPr lang="pt-BR" altLang="pt-BR" sz="2400" b="1" smtClean="0">
              <a:solidFill>
                <a:schemeClr val="accent2"/>
              </a:solidFill>
              <a:ea typeface="ＭＳ Ｐゴシック" pitchFamily="34" charset="-128"/>
            </a:endParaRPr>
          </a:p>
        </p:txBody>
      </p:sp>
      <p:sp>
        <p:nvSpPr>
          <p:cNvPr id="31747" name="Espaço Reservado para Conteúdo 3"/>
          <p:cNvSpPr>
            <a:spLocks noGrp="1"/>
          </p:cNvSpPr>
          <p:nvPr>
            <p:ph sz="quarter" idx="1"/>
          </p:nvPr>
        </p:nvSpPr>
        <p:spPr bwMode="auto">
          <a:xfrm>
            <a:off x="457200" y="914400"/>
            <a:ext cx="84582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just">
              <a:lnSpc>
                <a:spcPct val="150000"/>
              </a:lnSpc>
              <a:buFontTx/>
              <a:buChar char="•"/>
            </a:pPr>
            <a:r>
              <a:rPr lang="en-US" altLang="pt-BR" sz="2000" smtClean="0">
                <a:solidFill>
                  <a:schemeClr val="tx1"/>
                </a:solidFill>
                <a:ea typeface="ＭＳ Ｐゴシック" pitchFamily="34" charset="-128"/>
              </a:rPr>
              <a:t>Escolha de fontes seguras</a:t>
            </a:r>
          </a:p>
          <a:p>
            <a:pPr algn="just">
              <a:lnSpc>
                <a:spcPct val="150000"/>
              </a:lnSpc>
              <a:buFontTx/>
              <a:buChar char="•"/>
            </a:pPr>
            <a:r>
              <a:rPr lang="en-US" altLang="pt-BR" sz="2000" smtClean="0">
                <a:solidFill>
                  <a:schemeClr val="tx1"/>
                </a:solidFill>
                <a:ea typeface="ＭＳ Ｐゴシック" pitchFamily="34" charset="-128"/>
              </a:rPr>
              <a:t>Segurança dos dados</a:t>
            </a:r>
          </a:p>
          <a:p>
            <a:pPr algn="just">
              <a:lnSpc>
                <a:spcPct val="150000"/>
              </a:lnSpc>
              <a:buFontTx/>
              <a:buChar char="•"/>
            </a:pPr>
            <a:r>
              <a:rPr lang="en-US" altLang="pt-BR" sz="2000" smtClean="0">
                <a:solidFill>
                  <a:schemeClr val="tx1"/>
                </a:solidFill>
                <a:ea typeface="ＭＳ Ｐゴシック" pitchFamily="34" charset="-128"/>
              </a:rPr>
              <a:t>Facilidade e mobilidade na utilização dos recursos</a:t>
            </a:r>
          </a:p>
          <a:p>
            <a:pPr algn="just">
              <a:lnSpc>
                <a:spcPct val="150000"/>
              </a:lnSpc>
              <a:buFontTx/>
              <a:buChar char="•"/>
            </a:pPr>
            <a:r>
              <a:rPr lang="en-US" altLang="pt-BR" sz="2000" smtClean="0">
                <a:solidFill>
                  <a:schemeClr val="tx1"/>
                </a:solidFill>
                <a:ea typeface="ＭＳ Ｐゴシック" pitchFamily="34" charset="-128"/>
              </a:rPr>
              <a:t>Aceitação do público alvo</a:t>
            </a:r>
          </a:p>
          <a:p>
            <a:pPr algn="just">
              <a:lnSpc>
                <a:spcPct val="150000"/>
              </a:lnSpc>
              <a:buFontTx/>
              <a:buChar char="•"/>
            </a:pPr>
            <a:r>
              <a:rPr lang="en-US" altLang="pt-BR" sz="2000" smtClean="0">
                <a:solidFill>
                  <a:schemeClr val="tx1"/>
                </a:solidFill>
                <a:ea typeface="ＭＳ Ｐゴシック" pitchFamily="34" charset="-128"/>
              </a:rPr>
              <a:t>Normas da língua escrita</a:t>
            </a:r>
          </a:p>
          <a:p>
            <a:pPr algn="just">
              <a:lnSpc>
                <a:spcPct val="150000"/>
              </a:lnSpc>
              <a:buFontTx/>
              <a:buChar char="•"/>
            </a:pPr>
            <a:r>
              <a:rPr lang="en-US" altLang="pt-BR" sz="2000" smtClean="0">
                <a:solidFill>
                  <a:schemeClr val="tx1"/>
                </a:solidFill>
                <a:ea typeface="ＭＳ Ｐゴシック" pitchFamily="34" charset="-128"/>
              </a:rPr>
              <a:t>Facilidade leva ao comodismo e o comodismo é extremamente prejudicial (geração control+c e control+v)</a:t>
            </a:r>
          </a:p>
          <a:p>
            <a:pPr algn="just"/>
            <a:endParaRPr lang="pt-BR" altLang="pt-BR" sz="1800" smtClean="0">
              <a:solidFill>
                <a:schemeClr val="tx1"/>
              </a:solidFill>
              <a:ea typeface="ＭＳ Ｐゴシック" pitchFamily="34" charset="-128"/>
            </a:endParaRPr>
          </a:p>
        </p:txBody>
      </p:sp>
      <p:sp>
        <p:nvSpPr>
          <p:cNvPr id="31748"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41B59A7-BEA2-4A2F-8024-C7FC3649B016}" type="slidenum">
              <a:rPr lang="en-US" altLang="pt-BR" smtClean="0">
                <a:solidFill>
                  <a:srgbClr val="000000"/>
                </a:solidFill>
              </a:rPr>
              <a:pPr eaLnBrk="1" hangingPunct="1"/>
              <a:t>30</a:t>
            </a:fld>
            <a:endParaRPr lang="en-US" altLang="pt-BR"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Efeitos negativos da TIC</a:t>
            </a:r>
            <a:endParaRPr lang="pt-BR" altLang="pt-BR" sz="2400" b="1" smtClean="0">
              <a:solidFill>
                <a:schemeClr val="accent2"/>
              </a:solidFill>
              <a:ea typeface="ＭＳ Ｐゴシック" pitchFamily="34" charset="-128"/>
            </a:endParaRPr>
          </a:p>
        </p:txBody>
      </p:sp>
      <p:sp>
        <p:nvSpPr>
          <p:cNvPr id="32771" name="Espaço Reservado para Conteúdo 3"/>
          <p:cNvSpPr>
            <a:spLocks noGrp="1"/>
          </p:cNvSpPr>
          <p:nvPr>
            <p:ph sz="quarter" idx="1"/>
          </p:nvPr>
        </p:nvSpPr>
        <p:spPr bwMode="auto">
          <a:xfrm>
            <a:off x="457200" y="762000"/>
            <a:ext cx="82296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pt-BR" sz="2800" b="1" dirty="0" smtClean="0">
                <a:solidFill>
                  <a:srgbClr val="FF0000"/>
                </a:solidFill>
                <a:ea typeface="ＭＳ Ｐゴシック" pitchFamily="34" charset="-128"/>
              </a:rPr>
              <a:t>O </a:t>
            </a:r>
            <a:r>
              <a:rPr lang="en-US" altLang="pt-BR" sz="2800" b="1" u="sng" dirty="0" smtClean="0">
                <a:solidFill>
                  <a:srgbClr val="FF0000"/>
                </a:solidFill>
                <a:ea typeface="ＭＳ Ｐゴシック" pitchFamily="34" charset="-128"/>
              </a:rPr>
              <a:t>smartphone</a:t>
            </a:r>
            <a:r>
              <a:rPr lang="en-US" altLang="pt-BR" sz="2800" b="1" dirty="0" smtClean="0">
                <a:solidFill>
                  <a:srgbClr val="FF0000"/>
                </a:solidFill>
                <a:ea typeface="ＭＳ Ｐゴシック" pitchFamily="34" charset="-128"/>
              </a:rPr>
              <a:t>  </a:t>
            </a:r>
            <a:r>
              <a:rPr lang="en-US" altLang="pt-BR" sz="2800" dirty="0" smtClean="0">
                <a:solidFill>
                  <a:srgbClr val="FF0000"/>
                </a:solidFill>
                <a:ea typeface="ＭＳ Ｐゴシック" pitchFamily="34" charset="-128"/>
              </a:rPr>
              <a:t>é </a:t>
            </a:r>
            <a:r>
              <a:rPr lang="en-US" altLang="pt-BR" sz="2800" dirty="0" err="1" smtClean="0">
                <a:solidFill>
                  <a:srgbClr val="FF0000"/>
                </a:solidFill>
                <a:ea typeface="ＭＳ Ｐゴシック" pitchFamily="34" charset="-128"/>
              </a:rPr>
              <a:t>ferramenta</a:t>
            </a:r>
            <a:r>
              <a:rPr lang="en-US" altLang="pt-BR" sz="2800" dirty="0" smtClean="0">
                <a:solidFill>
                  <a:srgbClr val="FF0000"/>
                </a:solidFill>
                <a:ea typeface="ＭＳ Ｐゴシック" pitchFamily="34" charset="-128"/>
              </a:rPr>
              <a:t> e </a:t>
            </a:r>
            <a:r>
              <a:rPr lang="en-US" altLang="pt-BR" sz="2800" dirty="0" err="1" smtClean="0">
                <a:solidFill>
                  <a:srgbClr val="FF0000"/>
                </a:solidFill>
                <a:ea typeface="ＭＳ Ｐゴシック" pitchFamily="34" charset="-128"/>
              </a:rPr>
              <a:t>não</a:t>
            </a:r>
            <a:r>
              <a:rPr lang="en-US" altLang="pt-BR" sz="2800" dirty="0" smtClean="0">
                <a:solidFill>
                  <a:srgbClr val="FF0000"/>
                </a:solidFill>
                <a:ea typeface="ＭＳ Ｐゴシック" pitchFamily="34" charset="-128"/>
              </a:rPr>
              <a:t> resolve, </a:t>
            </a:r>
            <a:r>
              <a:rPr lang="en-US" altLang="pt-BR" sz="2800" dirty="0" err="1" smtClean="0">
                <a:solidFill>
                  <a:srgbClr val="FF0000"/>
                </a:solidFill>
                <a:ea typeface="ＭＳ Ｐゴシック" pitchFamily="34" charset="-128"/>
              </a:rPr>
              <a:t>por</a:t>
            </a:r>
            <a:r>
              <a:rPr lang="en-US" altLang="pt-BR" sz="2800" dirty="0" smtClean="0">
                <a:solidFill>
                  <a:srgbClr val="FF0000"/>
                </a:solidFill>
                <a:ea typeface="ＭＳ Ｐゴシック" pitchFamily="34" charset="-128"/>
              </a:rPr>
              <a:t> </a:t>
            </a:r>
            <a:r>
              <a:rPr lang="en-US" altLang="pt-BR" sz="2800" dirty="0" err="1" smtClean="0">
                <a:solidFill>
                  <a:srgbClr val="FF0000"/>
                </a:solidFill>
                <a:ea typeface="ＭＳ Ｐゴシック" pitchFamily="34" charset="-128"/>
              </a:rPr>
              <a:t>si</a:t>
            </a:r>
            <a:r>
              <a:rPr lang="en-US" altLang="pt-BR" sz="2800" dirty="0" smtClean="0">
                <a:solidFill>
                  <a:srgbClr val="FF0000"/>
                </a:solidFill>
                <a:ea typeface="ＭＳ Ｐゴシック" pitchFamily="34" charset="-128"/>
              </a:rPr>
              <a:t> </a:t>
            </a:r>
            <a:r>
              <a:rPr lang="en-US" altLang="pt-BR" sz="2800" dirty="0" err="1" smtClean="0">
                <a:solidFill>
                  <a:srgbClr val="FF0000"/>
                </a:solidFill>
                <a:ea typeface="ＭＳ Ｐゴシック" pitchFamily="34" charset="-128"/>
              </a:rPr>
              <a:t>só</a:t>
            </a:r>
            <a:r>
              <a:rPr lang="en-US" altLang="pt-BR" sz="2800" dirty="0" smtClean="0">
                <a:solidFill>
                  <a:srgbClr val="FF0000"/>
                </a:solidFill>
                <a:ea typeface="ＭＳ Ｐゴシック" pitchFamily="34" charset="-128"/>
              </a:rPr>
              <a:t>, </a:t>
            </a:r>
            <a:r>
              <a:rPr lang="en-US" altLang="pt-BR" sz="2800" dirty="0" err="1" smtClean="0">
                <a:solidFill>
                  <a:srgbClr val="FF0000"/>
                </a:solidFill>
                <a:ea typeface="ＭＳ Ｐゴシック" pitchFamily="34" charset="-128"/>
              </a:rPr>
              <a:t>nenhum</a:t>
            </a:r>
            <a:r>
              <a:rPr lang="en-US" altLang="pt-BR" sz="2800" dirty="0" smtClean="0">
                <a:solidFill>
                  <a:srgbClr val="FF0000"/>
                </a:solidFill>
                <a:ea typeface="ＭＳ Ｐゴシック" pitchFamily="34" charset="-128"/>
              </a:rPr>
              <a:t> </a:t>
            </a:r>
            <a:r>
              <a:rPr lang="en-US" altLang="pt-BR" sz="2800" dirty="0" err="1" smtClean="0">
                <a:solidFill>
                  <a:srgbClr val="FF0000"/>
                </a:solidFill>
                <a:ea typeface="ＭＳ Ｐゴシック" pitchFamily="34" charset="-128"/>
              </a:rPr>
              <a:t>problema</a:t>
            </a:r>
            <a:r>
              <a:rPr lang="en-US" altLang="pt-BR" sz="2800" dirty="0" smtClean="0">
                <a:solidFill>
                  <a:srgbClr val="FF0000"/>
                </a:solidFill>
                <a:ea typeface="ＭＳ Ｐゴシック" pitchFamily="34" charset="-128"/>
              </a:rPr>
              <a:t>!</a:t>
            </a:r>
          </a:p>
          <a:p>
            <a:pPr algn="just">
              <a:lnSpc>
                <a:spcPct val="150000"/>
              </a:lnSpc>
              <a:buFontTx/>
              <a:buChar char="•"/>
            </a:pPr>
            <a:r>
              <a:rPr lang="en-US" altLang="pt-BR" sz="2000" dirty="0" err="1" smtClean="0">
                <a:ea typeface="ＭＳ Ｐゴシック" pitchFamily="34" charset="-128"/>
              </a:rPr>
              <a:t>Profissionais</a:t>
            </a:r>
            <a:r>
              <a:rPr lang="en-US" altLang="pt-BR" sz="2000" dirty="0" smtClean="0">
                <a:ea typeface="ＭＳ Ｐゴシック" pitchFamily="34" charset="-128"/>
              </a:rPr>
              <a:t>  </a:t>
            </a:r>
            <a:r>
              <a:rPr lang="en-US" altLang="pt-BR" sz="2000" dirty="0" smtClean="0">
                <a:solidFill>
                  <a:schemeClr val="tx1"/>
                </a:solidFill>
                <a:ea typeface="ＭＳ Ｐゴシック" pitchFamily="34" charset="-128"/>
              </a:rPr>
              <a:t>que </a:t>
            </a:r>
            <a:r>
              <a:rPr lang="en-US" altLang="pt-BR" sz="2000" dirty="0" err="1" smtClean="0">
                <a:solidFill>
                  <a:schemeClr val="tx1"/>
                </a:solidFill>
                <a:ea typeface="ＭＳ Ｐゴシック" pitchFamily="34" charset="-128"/>
              </a:rPr>
              <a:t>usam</a:t>
            </a:r>
            <a:r>
              <a:rPr lang="en-US" altLang="pt-BR" sz="2000" dirty="0" smtClean="0">
                <a:solidFill>
                  <a:schemeClr val="tx1"/>
                </a:solidFill>
                <a:ea typeface="ＭＳ Ｐゴシック" pitchFamily="34" charset="-128"/>
              </a:rPr>
              <a:t> </a:t>
            </a:r>
            <a:r>
              <a:rPr lang="en-US" altLang="pt-BR" sz="2000" u="sng" dirty="0" smtClean="0">
                <a:ea typeface="ＭＳ Ｐゴシック" pitchFamily="34" charset="-128"/>
              </a:rPr>
              <a:t>smartphon</a:t>
            </a:r>
            <a:r>
              <a:rPr lang="en-US" altLang="pt-BR" sz="2000" dirty="0" smtClean="0">
                <a:ea typeface="ＭＳ Ｐゴシック" pitchFamily="34" charset="-128"/>
              </a:rPr>
              <a:t>e </a:t>
            </a:r>
            <a:r>
              <a:rPr lang="en-US" altLang="pt-BR" sz="2000" dirty="0" smtClean="0">
                <a:solidFill>
                  <a:schemeClr val="tx1"/>
                </a:solidFill>
                <a:ea typeface="ＭＳ Ｐゴシック" pitchFamily="34" charset="-128"/>
              </a:rPr>
              <a:t> para a </a:t>
            </a:r>
            <a:r>
              <a:rPr lang="en-US" altLang="pt-BR" sz="2000" dirty="0" err="1" smtClean="0">
                <a:solidFill>
                  <a:schemeClr val="tx1"/>
                </a:solidFill>
                <a:ea typeface="ＭＳ Ｐゴシック" pitchFamily="34" charset="-128"/>
              </a:rPr>
              <a:t>realização</a:t>
            </a:r>
            <a:r>
              <a:rPr lang="en-US" altLang="pt-BR" sz="2000" dirty="0" smtClean="0">
                <a:solidFill>
                  <a:schemeClr val="tx1"/>
                </a:solidFill>
                <a:ea typeface="ＭＳ Ｐゴシック" pitchFamily="34" charset="-128"/>
              </a:rPr>
              <a:t> de </a:t>
            </a:r>
            <a:r>
              <a:rPr lang="en-US" altLang="pt-BR" sz="2000" dirty="0" err="1" smtClean="0">
                <a:solidFill>
                  <a:schemeClr val="tx1"/>
                </a:solidFill>
                <a:ea typeface="ＭＳ Ｐゴシック" pitchFamily="34" charset="-128"/>
              </a:rPr>
              <a:t>tarefas</a:t>
            </a:r>
            <a:r>
              <a:rPr lang="en-US" altLang="pt-BR" sz="2000" dirty="0" smtClean="0">
                <a:solidFill>
                  <a:schemeClr val="tx1"/>
                </a:solidFill>
                <a:ea typeface="ＭＳ Ｐゴシック" pitchFamily="34" charset="-128"/>
              </a:rPr>
              <a:t>   via  </a:t>
            </a:r>
            <a:r>
              <a:rPr lang="en-US" altLang="pt-BR" sz="2000" b="1" u="sng" dirty="0" smtClean="0">
                <a:solidFill>
                  <a:schemeClr val="tx1"/>
                </a:solidFill>
                <a:ea typeface="ＭＳ Ｐゴシック" pitchFamily="34" charset="-128"/>
              </a:rPr>
              <a:t>app android </a:t>
            </a:r>
            <a:r>
              <a:rPr lang="en-US" altLang="pt-BR" sz="2000" dirty="0" smtClean="0">
                <a:solidFill>
                  <a:schemeClr val="tx1"/>
                </a:solidFill>
                <a:ea typeface="ＭＳ Ｐゴシック" pitchFamily="34" charset="-128"/>
              </a:rPr>
              <a:t>,</a:t>
            </a:r>
            <a:r>
              <a:rPr lang="en-US" altLang="pt-BR" sz="2000" dirty="0" err="1" smtClean="0">
                <a:solidFill>
                  <a:schemeClr val="tx1"/>
                </a:solidFill>
                <a:ea typeface="ＭＳ Ｐゴシック" pitchFamily="34" charset="-128"/>
              </a:rPr>
              <a:t>necessitam</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serem</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treinados</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nos</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aplicativos</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primeiro</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depois</a:t>
            </a:r>
            <a:r>
              <a:rPr lang="en-US" altLang="pt-BR" sz="2000" dirty="0" smtClean="0">
                <a:solidFill>
                  <a:schemeClr val="tx1"/>
                </a:solidFill>
                <a:ea typeface="ＭＳ Ｐゴシック" pitchFamily="34" charset="-128"/>
              </a:rPr>
              <a:t>  </a:t>
            </a:r>
            <a:r>
              <a:rPr lang="en-US" altLang="pt-BR" sz="2000" dirty="0" err="1" smtClean="0">
                <a:solidFill>
                  <a:schemeClr val="tx1"/>
                </a:solidFill>
                <a:ea typeface="ＭＳ Ｐゴシック" pitchFamily="34" charset="-128"/>
              </a:rPr>
              <a:t>usa-los</a:t>
            </a:r>
            <a:r>
              <a:rPr lang="en-US" altLang="pt-BR" sz="2000" dirty="0" smtClean="0">
                <a:solidFill>
                  <a:schemeClr val="tx1"/>
                </a:solidFill>
                <a:ea typeface="ＭＳ Ｐゴシック" pitchFamily="34" charset="-128"/>
              </a:rPr>
              <a:t>  </a:t>
            </a:r>
            <a:endParaRPr lang="en-US" altLang="pt-BR" sz="2000" dirty="0">
              <a:ea typeface="ＭＳ Ｐゴシック" pitchFamily="34" charset="-128"/>
            </a:endParaRPr>
          </a:p>
          <a:p>
            <a:pPr algn="just">
              <a:lnSpc>
                <a:spcPct val="150000"/>
              </a:lnSpc>
              <a:buFontTx/>
              <a:buChar char="•"/>
            </a:pPr>
            <a:r>
              <a:rPr lang="en-US" altLang="pt-BR" sz="2000" dirty="0" smtClean="0">
                <a:solidFill>
                  <a:schemeClr val="tx1"/>
                </a:solidFill>
                <a:ea typeface="ＭＳ Ｐゴシック" pitchFamily="34" charset="-128"/>
              </a:rPr>
              <a:t/>
            </a:r>
            <a:br>
              <a:rPr lang="en-US" altLang="pt-BR" sz="2000" dirty="0" smtClean="0">
                <a:solidFill>
                  <a:schemeClr val="tx1"/>
                </a:solidFill>
                <a:ea typeface="ＭＳ Ｐゴシック" pitchFamily="34" charset="-128"/>
              </a:rPr>
            </a:br>
            <a:r>
              <a:rPr lang="en-US" altLang="pt-BR" sz="2000" b="1" dirty="0" smtClean="0">
                <a:solidFill>
                  <a:srgbClr val="FF0000"/>
                </a:solidFill>
                <a:ea typeface="ＭＳ Ｐゴシック" pitchFamily="34" charset="-128"/>
              </a:rPr>
              <a:t>A </a:t>
            </a:r>
            <a:r>
              <a:rPr lang="en-US" altLang="pt-BR" sz="2000" b="1" dirty="0" err="1" smtClean="0">
                <a:solidFill>
                  <a:srgbClr val="FF0000"/>
                </a:solidFill>
                <a:ea typeface="ＭＳ Ｐゴシック" pitchFamily="34" charset="-128"/>
              </a:rPr>
              <a:t>Utilização</a:t>
            </a:r>
            <a:r>
              <a:rPr lang="en-US" altLang="pt-BR" sz="2000" b="1" dirty="0" smtClean="0">
                <a:solidFill>
                  <a:srgbClr val="FF0000"/>
                </a:solidFill>
                <a:ea typeface="ＭＳ Ｐゴシック" pitchFamily="34" charset="-128"/>
              </a:rPr>
              <a:t> da </a:t>
            </a:r>
            <a:r>
              <a:rPr lang="en-US" altLang="pt-BR" sz="2000" b="1" dirty="0" err="1" smtClean="0">
                <a:solidFill>
                  <a:srgbClr val="FF0000"/>
                </a:solidFill>
                <a:ea typeface="ＭＳ Ｐゴシック" pitchFamily="34" charset="-128"/>
              </a:rPr>
              <a:t>Tecnologia</a:t>
            </a:r>
            <a:r>
              <a:rPr lang="en-US" altLang="pt-BR" sz="2000" b="1" dirty="0" smtClean="0">
                <a:solidFill>
                  <a:srgbClr val="FF0000"/>
                </a:solidFill>
                <a:ea typeface="ＭＳ Ｐゴシック" pitchFamily="34" charset="-128"/>
              </a:rPr>
              <a:t> </a:t>
            </a:r>
            <a:r>
              <a:rPr lang="en-US" altLang="pt-BR" sz="2000" b="1" dirty="0" err="1" smtClean="0">
                <a:solidFill>
                  <a:srgbClr val="FF0000"/>
                </a:solidFill>
                <a:ea typeface="ＭＳ Ｐゴシック" pitchFamily="34" charset="-128"/>
              </a:rPr>
              <a:t>sem</a:t>
            </a:r>
            <a:r>
              <a:rPr lang="en-US" altLang="pt-BR" sz="2000" b="1" dirty="0" smtClean="0">
                <a:solidFill>
                  <a:srgbClr val="FF0000"/>
                </a:solidFill>
                <a:ea typeface="ＭＳ Ｐゴシック" pitchFamily="34" charset="-128"/>
              </a:rPr>
              <a:t> o </a:t>
            </a:r>
            <a:r>
              <a:rPr lang="en-US" altLang="pt-BR" sz="2000" b="1" dirty="0" err="1" smtClean="0">
                <a:solidFill>
                  <a:srgbClr val="FF0000"/>
                </a:solidFill>
                <a:ea typeface="ＭＳ Ｐゴシック" pitchFamily="34" charset="-128"/>
              </a:rPr>
              <a:t>preparo</a:t>
            </a:r>
            <a:r>
              <a:rPr lang="en-US" altLang="pt-BR" sz="2000" b="1" dirty="0" smtClean="0">
                <a:solidFill>
                  <a:srgbClr val="FF0000"/>
                </a:solidFill>
                <a:ea typeface="ＭＳ Ｐゴシック" pitchFamily="34" charset="-128"/>
              </a:rPr>
              <a:t> </a:t>
            </a:r>
            <a:r>
              <a:rPr lang="en-US" altLang="pt-BR" sz="2000" b="1" dirty="0" err="1" smtClean="0">
                <a:solidFill>
                  <a:srgbClr val="FF0000"/>
                </a:solidFill>
                <a:ea typeface="ＭＳ Ｐゴシック" pitchFamily="34" charset="-128"/>
              </a:rPr>
              <a:t>adequado</a:t>
            </a:r>
            <a:r>
              <a:rPr lang="en-US" altLang="pt-BR" sz="2000" b="1" dirty="0" smtClean="0">
                <a:solidFill>
                  <a:srgbClr val="FF0000"/>
                </a:solidFill>
                <a:ea typeface="ＭＳ Ｐゴシック" pitchFamily="34" charset="-128"/>
              </a:rPr>
              <a:t> , </a:t>
            </a:r>
            <a:r>
              <a:rPr lang="en-US" altLang="pt-BR" sz="2000" b="1" dirty="0" err="1" smtClean="0">
                <a:solidFill>
                  <a:srgbClr val="FF0000"/>
                </a:solidFill>
                <a:ea typeface="ＭＳ Ｐゴシック" pitchFamily="34" charset="-128"/>
              </a:rPr>
              <a:t>pode</a:t>
            </a:r>
            <a:r>
              <a:rPr lang="en-US" altLang="pt-BR" sz="2000" b="1" dirty="0" smtClean="0">
                <a:solidFill>
                  <a:srgbClr val="FF0000"/>
                </a:solidFill>
                <a:ea typeface="ＭＳ Ｐゴシック" pitchFamily="34" charset="-128"/>
              </a:rPr>
              <a:t> </a:t>
            </a:r>
            <a:r>
              <a:rPr lang="en-US" altLang="pt-BR" sz="2000" b="1" dirty="0" err="1" smtClean="0">
                <a:solidFill>
                  <a:srgbClr val="FF0000"/>
                </a:solidFill>
                <a:ea typeface="ＭＳ Ｐゴシック" pitchFamily="34" charset="-128"/>
              </a:rPr>
              <a:t>trazer</a:t>
            </a:r>
            <a:r>
              <a:rPr lang="en-US" altLang="pt-BR" sz="2000" b="1" dirty="0" smtClean="0">
                <a:solidFill>
                  <a:srgbClr val="FF0000"/>
                </a:solidFill>
                <a:ea typeface="ＭＳ Ｐゴシック" pitchFamily="34" charset="-128"/>
              </a:rPr>
              <a:t> </a:t>
            </a:r>
            <a:r>
              <a:rPr lang="en-US" altLang="pt-BR" sz="2000" b="1" dirty="0" err="1" smtClean="0">
                <a:solidFill>
                  <a:srgbClr val="FF0000"/>
                </a:solidFill>
                <a:ea typeface="ＭＳ Ｐゴシック" pitchFamily="34" charset="-128"/>
              </a:rPr>
              <a:t>consequências</a:t>
            </a:r>
            <a:r>
              <a:rPr lang="en-US" altLang="pt-BR" sz="2000" b="1" dirty="0" smtClean="0">
                <a:solidFill>
                  <a:srgbClr val="FF0000"/>
                </a:solidFill>
                <a:ea typeface="ＭＳ Ｐゴシック" pitchFamily="34" charset="-128"/>
              </a:rPr>
              <a:t> </a:t>
            </a:r>
            <a:r>
              <a:rPr lang="en-US" altLang="pt-BR" sz="2000" b="1" dirty="0" err="1" smtClean="0">
                <a:solidFill>
                  <a:srgbClr val="FF0000"/>
                </a:solidFill>
                <a:ea typeface="ＭＳ Ｐゴシック" pitchFamily="34" charset="-128"/>
              </a:rPr>
              <a:t>desastrosas</a:t>
            </a:r>
            <a:r>
              <a:rPr lang="en-US" altLang="pt-BR" sz="2000" b="1" dirty="0" smtClean="0">
                <a:solidFill>
                  <a:srgbClr val="FF0000"/>
                </a:solidFill>
                <a:ea typeface="ＭＳ Ｐゴシック" pitchFamily="34" charset="-128"/>
              </a:rPr>
              <a:t>, para o  </a:t>
            </a:r>
            <a:r>
              <a:rPr lang="en-US" altLang="pt-BR" sz="2000" b="1" dirty="0" err="1" smtClean="0">
                <a:solidFill>
                  <a:srgbClr val="FF0000"/>
                </a:solidFill>
                <a:ea typeface="ＭＳ Ｐゴシック" pitchFamily="34" charset="-128"/>
              </a:rPr>
              <a:t>profissional</a:t>
            </a:r>
            <a:r>
              <a:rPr lang="en-US" altLang="pt-BR" sz="2000" b="1" dirty="0" smtClean="0">
                <a:solidFill>
                  <a:srgbClr val="FF0000"/>
                </a:solidFill>
                <a:ea typeface="ＭＳ Ｐゴシック" pitchFamily="34" charset="-128"/>
              </a:rPr>
              <a:t> e  a  </a:t>
            </a:r>
            <a:r>
              <a:rPr lang="en-US" altLang="pt-BR" sz="2000" b="1" dirty="0" err="1" smtClean="0">
                <a:solidFill>
                  <a:srgbClr val="FF0000"/>
                </a:solidFill>
                <a:ea typeface="ＭＳ Ｐゴシック" pitchFamily="34" charset="-128"/>
              </a:rPr>
              <a:t>Empresa</a:t>
            </a:r>
            <a:r>
              <a:rPr lang="en-US" altLang="pt-BR" sz="2000" b="1" dirty="0" smtClean="0">
                <a:solidFill>
                  <a:srgbClr val="FF0000"/>
                </a:solidFill>
                <a:ea typeface="ＭＳ Ｐゴシック" pitchFamily="34" charset="-128"/>
              </a:rPr>
              <a:t>  que  o  </a:t>
            </a:r>
            <a:r>
              <a:rPr lang="en-US" altLang="pt-BR" sz="2000" b="1" dirty="0" err="1" smtClean="0">
                <a:solidFill>
                  <a:srgbClr val="FF0000"/>
                </a:solidFill>
                <a:ea typeface="ＭＳ Ｐゴシック" pitchFamily="34" charset="-128"/>
              </a:rPr>
              <a:t>contratou</a:t>
            </a:r>
            <a:r>
              <a:rPr lang="en-US" altLang="pt-BR" sz="2000" b="1" dirty="0" smtClean="0">
                <a:solidFill>
                  <a:srgbClr val="FF0000"/>
                </a:solidFill>
                <a:ea typeface="ＭＳ Ｐゴシック" pitchFamily="34" charset="-128"/>
              </a:rPr>
              <a:t> .</a:t>
            </a:r>
          </a:p>
          <a:p>
            <a:pPr algn="just">
              <a:lnSpc>
                <a:spcPct val="150000"/>
              </a:lnSpc>
              <a:buFontTx/>
              <a:buChar char="•"/>
            </a:pPr>
            <a:endParaRPr lang="en-US" altLang="pt-BR" sz="2000" b="1" dirty="0">
              <a:solidFill>
                <a:srgbClr val="FF0000"/>
              </a:solidFill>
              <a:ea typeface="ＭＳ Ｐゴシック" pitchFamily="34" charset="-128"/>
            </a:endParaRPr>
          </a:p>
          <a:p>
            <a:pPr algn="just">
              <a:lnSpc>
                <a:spcPct val="150000"/>
              </a:lnSpc>
              <a:buFontTx/>
              <a:buChar char="•"/>
            </a:pPr>
            <a:r>
              <a:rPr lang="en-US" altLang="pt-BR" sz="2000" b="1" dirty="0" smtClean="0">
                <a:solidFill>
                  <a:srgbClr val="FF0000"/>
                </a:solidFill>
                <a:ea typeface="ＭＳ Ｐゴシック" pitchFamily="34" charset="-128"/>
              </a:rPr>
              <a:t>ATENÇÃO </a:t>
            </a:r>
            <a:endParaRPr lang="pt-BR" altLang="pt-BR" sz="2000" b="1" dirty="0" smtClean="0">
              <a:solidFill>
                <a:srgbClr val="FF0000"/>
              </a:solidFill>
              <a:ea typeface="ＭＳ Ｐゴシック" pitchFamily="34" charset="-128"/>
            </a:endParaRPr>
          </a:p>
        </p:txBody>
      </p:sp>
      <p:sp>
        <p:nvSpPr>
          <p:cNvPr id="32772"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C1A7314-EE28-4996-B25D-C0845BBAEC46}" type="slidenum">
              <a:rPr lang="en-US" altLang="pt-BR" smtClean="0">
                <a:solidFill>
                  <a:srgbClr val="000000"/>
                </a:solidFill>
              </a:rPr>
              <a:pPr eaLnBrk="1" hangingPunct="1"/>
              <a:t>31</a:t>
            </a:fld>
            <a:endParaRPr lang="en-US" altLang="pt-BR" smtClean="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Efeitos negativos da TIC</a:t>
            </a:r>
            <a:endParaRPr lang="pt-BR" altLang="pt-BR" sz="2400" b="1" smtClean="0">
              <a:solidFill>
                <a:schemeClr val="accent2"/>
              </a:solidFill>
              <a:ea typeface="ＭＳ Ｐゴシック" pitchFamily="34" charset="-128"/>
            </a:endParaRPr>
          </a:p>
        </p:txBody>
      </p:sp>
      <p:pic>
        <p:nvPicPr>
          <p:cNvPr id="33796" name="Espaço Reservado para Conteúdo 5" descr="einstein.jp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41917" y="1600200"/>
            <a:ext cx="6498166" cy="487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53C8327-9AEB-496C-B420-5BD36FB19597}" type="slidenum">
              <a:rPr lang="en-US" altLang="pt-BR" smtClean="0">
                <a:solidFill>
                  <a:srgbClr val="000000"/>
                </a:solidFill>
              </a:rPr>
              <a:pPr eaLnBrk="1" hangingPunct="1"/>
              <a:t>32</a:t>
            </a:fld>
            <a:endParaRPr lang="en-US" altLang="pt-BR"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Reflexão Final</a:t>
            </a:r>
            <a:endParaRPr lang="pt-BR" altLang="pt-BR" sz="2400" b="1" smtClean="0">
              <a:solidFill>
                <a:schemeClr val="accent2"/>
              </a:solidFill>
              <a:ea typeface="ＭＳ Ｐゴシック" pitchFamily="34" charset="-128"/>
            </a:endParaRPr>
          </a:p>
        </p:txBody>
      </p:sp>
      <p:sp>
        <p:nvSpPr>
          <p:cNvPr id="34820" name="Espaço Reservado para Conteúdo 4"/>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lgn="ctr"/>
            <a:r>
              <a:rPr lang="en-US" altLang="pt-BR" sz="2000" b="1" smtClean="0">
                <a:ea typeface="ＭＳ Ｐゴシック" pitchFamily="34" charset="-128"/>
              </a:rPr>
              <a:t>Filme “Sociedade dos Poetas Mortos: </a:t>
            </a:r>
          </a:p>
          <a:p>
            <a:pPr algn="ctr"/>
            <a:endParaRPr lang="pt-BR" altLang="pt-BR" sz="2000" b="1" smtClean="0">
              <a:ea typeface="ＭＳ Ｐゴシック" pitchFamily="34" charset="-128"/>
            </a:endParaRPr>
          </a:p>
          <a:p>
            <a:endParaRPr lang="pt-BR" altLang="pt-BR" smtClean="0">
              <a:ea typeface="ＭＳ Ｐゴシック" pitchFamily="34" charset="-128"/>
            </a:endParaRPr>
          </a:p>
          <a:p>
            <a:pPr>
              <a:lnSpc>
                <a:spcPct val="150000"/>
              </a:lnSpc>
              <a:buFontTx/>
              <a:buChar char="•"/>
            </a:pPr>
            <a:r>
              <a:rPr lang="pt-BR" altLang="pt-BR" sz="2000" smtClean="0">
                <a:ea typeface="ＭＳ Ｐゴシック" pitchFamily="34" charset="-128"/>
              </a:rPr>
              <a:t>“Vejam os rostos do passado, a semelhança com os jovens alunos atuais, o mesmo corte de cabelo, os mesmos sonhos, invencíveis como vocês! Tudo é maravilhoso. Acham que foram destinados a fazer coisas grandiosas, como muitos de vocês. Os olhos deles estão cheios de esperança, como vocês. Eles esperam ser tarde demais para fazer uma parte do que são capazes? Porque, rapazes, esses jovens atualmente estão mortos. Carpe Diem! Tornem suas vidas extraordinárias!”</a:t>
            </a:r>
          </a:p>
          <a:p>
            <a:pPr algn="ctr">
              <a:lnSpc>
                <a:spcPct val="150000"/>
              </a:lnSpc>
            </a:pPr>
            <a:r>
              <a:rPr lang="pt-BR" altLang="pt-BR" sz="2000" b="1" smtClean="0">
                <a:solidFill>
                  <a:srgbClr val="FF0000"/>
                </a:solidFill>
                <a:ea typeface="ＭＳ Ｐゴシック" pitchFamily="34" charset="-128"/>
              </a:rPr>
              <a:t>“Há hora para atrever-se e hora para ter cuidado!”</a:t>
            </a:r>
          </a:p>
        </p:txBody>
      </p:sp>
      <p:sp>
        <p:nvSpPr>
          <p:cNvPr id="34819"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2283A7F-6AD2-4DBF-AF66-06AFDC568B73}" type="slidenum">
              <a:rPr lang="en-US" altLang="pt-BR" smtClean="0">
                <a:solidFill>
                  <a:srgbClr val="000000"/>
                </a:solidFill>
              </a:rPr>
              <a:pPr eaLnBrk="1" hangingPunct="1"/>
              <a:t>33</a:t>
            </a:fld>
            <a:endParaRPr lang="en-US" altLang="pt-BR" smtClean="0">
              <a:solidFill>
                <a:srgbClr val="000000"/>
              </a:solidFill>
            </a:endParaRPr>
          </a:p>
        </p:txBody>
      </p:sp>
      <p:pic>
        <p:nvPicPr>
          <p:cNvPr id="34821" name="Imagem 5" descr="videos.jpg">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838200"/>
            <a:ext cx="1222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000" b="1" smtClean="0">
                <a:solidFill>
                  <a:schemeClr val="accent2"/>
                </a:solidFill>
                <a:ea typeface="ＭＳ Ｐゴシック" pitchFamily="34" charset="-128"/>
              </a:rPr>
              <a:t>Considerações finais</a:t>
            </a:r>
            <a:endParaRPr lang="pt-BR" altLang="pt-BR" sz="2000" b="1" smtClean="0">
              <a:solidFill>
                <a:schemeClr val="accent2"/>
              </a:solidFill>
              <a:ea typeface="ＭＳ Ｐゴシック" pitchFamily="34" charset="-128"/>
            </a:endParaRPr>
          </a:p>
        </p:txBody>
      </p:sp>
      <p:pic>
        <p:nvPicPr>
          <p:cNvPr id="35843" name="Espaço Reservado para Conteúdo 4" descr="aflições.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943600" y="1143000"/>
            <a:ext cx="2200275" cy="207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97DFDF0-1A9B-4BB5-890A-9A844C41C54C}" type="slidenum">
              <a:rPr lang="en-US" altLang="pt-BR" smtClean="0">
                <a:solidFill>
                  <a:srgbClr val="000000"/>
                </a:solidFill>
              </a:rPr>
              <a:pPr eaLnBrk="1" hangingPunct="1"/>
              <a:t>34</a:t>
            </a:fld>
            <a:endParaRPr lang="en-US" altLang="pt-BR" smtClean="0">
              <a:solidFill>
                <a:srgbClr val="000000"/>
              </a:solidFill>
            </a:endParaRPr>
          </a:p>
        </p:txBody>
      </p:sp>
      <p:pic>
        <p:nvPicPr>
          <p:cNvPr id="35845" name="Imagem 5" descr="angústia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agem 6" descr="dúvida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533400" y="3429000"/>
            <a:ext cx="2743200" cy="369332"/>
          </a:xfrm>
          <a:prstGeom prst="rect">
            <a:avLst/>
          </a:prstGeom>
          <a:noFill/>
        </p:spPr>
        <p:txBody>
          <a:bodyPr wrap="square" rtlCol="0">
            <a:spAutoFit/>
          </a:bodyPr>
          <a:lstStyle/>
          <a:p>
            <a:r>
              <a:rPr lang="pt-BR" dirty="0" smtClean="0"/>
              <a:t>REFLEXÃO</a:t>
            </a:r>
            <a:endParaRPr lang="pt-BR" dirty="0"/>
          </a:p>
        </p:txBody>
      </p:sp>
      <p:sp>
        <p:nvSpPr>
          <p:cNvPr id="3" name="CaixaDeTexto 2"/>
          <p:cNvSpPr txBox="1"/>
          <p:nvPr/>
        </p:nvSpPr>
        <p:spPr>
          <a:xfrm>
            <a:off x="6019800" y="3429000"/>
            <a:ext cx="2057400" cy="646331"/>
          </a:xfrm>
          <a:prstGeom prst="rect">
            <a:avLst/>
          </a:prstGeom>
          <a:noFill/>
        </p:spPr>
        <p:txBody>
          <a:bodyPr wrap="square" rtlCol="0">
            <a:spAutoFit/>
          </a:bodyPr>
          <a:lstStyle/>
          <a:p>
            <a:r>
              <a:rPr lang="pt-BR" dirty="0" smtClean="0"/>
              <a:t>NÃO SE ESTRESSE</a:t>
            </a:r>
            <a:endParaRPr lang="pt-BR" dirty="0"/>
          </a:p>
        </p:txBody>
      </p:sp>
      <p:sp>
        <p:nvSpPr>
          <p:cNvPr id="5" name="CaixaDeTexto 4"/>
          <p:cNvSpPr txBox="1"/>
          <p:nvPr/>
        </p:nvSpPr>
        <p:spPr>
          <a:xfrm>
            <a:off x="3048000" y="5574268"/>
            <a:ext cx="2971800" cy="369332"/>
          </a:xfrm>
          <a:prstGeom prst="rect">
            <a:avLst/>
          </a:prstGeom>
          <a:noFill/>
        </p:spPr>
        <p:txBody>
          <a:bodyPr wrap="square" rtlCol="0">
            <a:spAutoFit/>
          </a:bodyPr>
          <a:lstStyle/>
          <a:p>
            <a:r>
              <a:rPr lang="pt-BR" dirty="0" smtClean="0">
                <a:hlinkClick r:id="rId5" action="ppaction://hlinkpres?slideindex=1&amp;slidetitle="/>
              </a:rPr>
              <a:t>PLANEJE A MUDANÇA</a:t>
            </a:r>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7200" dirty="0" smtClean="0">
                <a:effectLst>
                  <a:outerShdw blurRad="38100" dist="38100" dir="2700000" algn="tl">
                    <a:srgbClr val="000000">
                      <a:alpha val="43137"/>
                    </a:srgbClr>
                  </a:outerShdw>
                </a:effectLst>
                <a:hlinkClick r:id="rId2" action="ppaction://hlinkpres?slideindex=1&amp;slidetitle="/>
              </a:rPr>
              <a:t>OBRIGADO</a:t>
            </a:r>
            <a:endParaRPr lang="pt-BR" sz="7200" dirty="0">
              <a:effectLst>
                <a:outerShdw blurRad="38100" dist="38100" dir="2700000" algn="tl">
                  <a:srgbClr val="000000">
                    <a:alpha val="43137"/>
                  </a:srgbClr>
                </a:outerShdw>
              </a:effectLst>
            </a:endParaRPr>
          </a:p>
        </p:txBody>
      </p:sp>
      <p:sp>
        <p:nvSpPr>
          <p:cNvPr id="3" name="Espaço Reservado para Conteúdo 2"/>
          <p:cNvSpPr>
            <a:spLocks noGrp="1"/>
          </p:cNvSpPr>
          <p:nvPr>
            <p:ph sz="quarter" idx="1"/>
          </p:nvPr>
        </p:nvSpPr>
        <p:spPr/>
        <p:txBody>
          <a:bodyPr/>
          <a:lstStyle/>
          <a:p>
            <a:r>
              <a:rPr lang="pt-BR" dirty="0" smtClean="0"/>
              <a:t>Eng. Paulo  Black  Pereira </a:t>
            </a:r>
          </a:p>
          <a:p>
            <a:r>
              <a:rPr lang="pt-BR" dirty="0" smtClean="0"/>
              <a:t>CREA 26565-D</a:t>
            </a:r>
          </a:p>
          <a:p>
            <a:endParaRPr lang="pt-BR" dirty="0"/>
          </a:p>
          <a:p>
            <a:r>
              <a:rPr lang="pt-BR" dirty="0" smtClean="0"/>
              <a:t>ENGENHARIA DE  COMISSIONAMENTO  INDUSTRIAL .</a:t>
            </a:r>
          </a:p>
          <a:p>
            <a:endParaRPr lang="pt-BR" dirty="0"/>
          </a:p>
          <a:p>
            <a:r>
              <a:rPr lang="pt-BR" dirty="0" smtClean="0"/>
              <a:t>COORDENAÇÃO DA  QUALIDADE</a:t>
            </a:r>
          </a:p>
          <a:p>
            <a:r>
              <a:rPr lang="pt-BR" dirty="0" err="1" smtClean="0"/>
              <a:t>Email</a:t>
            </a:r>
            <a:r>
              <a:rPr lang="pt-BR" dirty="0" smtClean="0"/>
              <a:t> :pauloblac@gmail.com</a:t>
            </a:r>
          </a:p>
          <a:p>
            <a:endParaRPr lang="pt-BR" dirty="0"/>
          </a:p>
          <a:p>
            <a:r>
              <a:rPr lang="pt-BR" dirty="0" smtClean="0"/>
              <a:t>SALA VIRTUAL </a:t>
            </a:r>
            <a:r>
              <a:rPr lang="pt-BR" dirty="0" smtClean="0">
                <a:hlinkClick r:id="rId3"/>
              </a:rPr>
              <a:t>BLACKONLINE</a:t>
            </a:r>
            <a:endParaRPr lang="pt-BR" dirty="0" smtClean="0"/>
          </a:p>
          <a:p>
            <a:endParaRPr lang="pt-BR" dirty="0"/>
          </a:p>
        </p:txBody>
      </p:sp>
      <p:sp>
        <p:nvSpPr>
          <p:cNvPr id="4" name="Espaço Reservado para Número de Slide 3"/>
          <p:cNvSpPr>
            <a:spLocks noGrp="1"/>
          </p:cNvSpPr>
          <p:nvPr>
            <p:ph type="sldNum" sz="quarter" idx="15"/>
          </p:nvPr>
        </p:nvSpPr>
        <p:spPr/>
        <p:txBody>
          <a:bodyPr/>
          <a:lstStyle/>
          <a:p>
            <a:pPr>
              <a:defRPr/>
            </a:pPr>
            <a:fld id="{8A567B52-2DF4-42B0-B470-79D7D472258B}" type="slidenum">
              <a:rPr lang="en-US" smtClean="0"/>
              <a:pPr>
                <a:defRPr/>
              </a:pPr>
              <a:t>35</a:t>
            </a:fld>
            <a:endParaRPr lang="en-US"/>
          </a:p>
        </p:txBody>
      </p:sp>
    </p:spTree>
    <p:extLst>
      <p:ext uri="{BB962C8B-B14F-4D97-AF65-F5344CB8AC3E}">
        <p14:creationId xmlns:p14="http://schemas.microsoft.com/office/powerpoint/2010/main" val="125331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A Tecnofobia</a:t>
            </a:r>
            <a:endParaRPr lang="pt-BR" altLang="pt-BR" sz="2400" b="1" smtClean="0">
              <a:solidFill>
                <a:schemeClr val="accent2"/>
              </a:solidFill>
              <a:ea typeface="ＭＳ Ｐゴシック" pitchFamily="34" charset="-128"/>
            </a:endParaRPr>
          </a:p>
        </p:txBody>
      </p:sp>
      <p:sp>
        <p:nvSpPr>
          <p:cNvPr id="5127" name="Espaço Reservado para Conteúdo 9"/>
          <p:cNvSpPr>
            <a:spLocks noGrp="1"/>
          </p:cNvSpPr>
          <p:nvPr>
            <p:ph sz="quarter" idx="1"/>
          </p:nvPr>
        </p:nvSpPr>
        <p:spPr bwMode="auto">
          <a:xfrm>
            <a:off x="228600" y="4953000"/>
            <a:ext cx="8763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pt-BR" sz="2000" b="1" smtClean="0">
                <a:ea typeface="ＭＳ Ｐゴシック" pitchFamily="34" charset="-128"/>
              </a:rPr>
              <a:t>Tecnofobia = medo da tecnologia moderna, rejeição ou resistência ao uso da tecnologia.</a:t>
            </a:r>
            <a:endParaRPr lang="pt-BR" altLang="pt-BR" sz="2000" b="1" smtClean="0">
              <a:ea typeface="ＭＳ Ｐゴシック" pitchFamily="34" charset="-128"/>
            </a:endParaRPr>
          </a:p>
        </p:txBody>
      </p:sp>
      <p:sp>
        <p:nvSpPr>
          <p:cNvPr id="5123"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30E45DD-2F43-48DA-8AAD-4EFBB8C9B9D7}" type="slidenum">
              <a:rPr lang="en-US" altLang="pt-BR" smtClean="0">
                <a:solidFill>
                  <a:srgbClr val="000000"/>
                </a:solidFill>
              </a:rPr>
              <a:pPr eaLnBrk="1" hangingPunct="1"/>
              <a:t>4</a:t>
            </a:fld>
            <a:endParaRPr lang="en-US" altLang="pt-BR" smtClean="0">
              <a:solidFill>
                <a:srgbClr val="000000"/>
              </a:solidFill>
            </a:endParaRPr>
          </a:p>
        </p:txBody>
      </p:sp>
      <p:sp>
        <p:nvSpPr>
          <p:cNvPr id="5124" name="AutoShape 6" descr="data:image/jpeg;base64,/9j/4AAQSkZJRgABAQAAAQABAAD/2wCEAAkGBhQSEBUUEhQVFRUUFRcVFhQXFxQUFRYVFBUVFRQUFBUXHCYeFxojGRUUHy8gIycpLCwsFR4xNTAqNSYsLCkBCQoKDgwOGA8PFywcHBwsKSkpKSkpKSwpKSkpKSkpKSkpKSksLCwpKSksLCwsKSkpKSwpKSksKTUpKSwsKSwpLP/AABEIANwA3AMBIgACEQEDEQH/xAAcAAABBQEBAQAAAAAAAAAAAAAAAQMEBQYCBwj/xAA/EAABAwIEAwUGBQQABAcAAAABAAIRAyEEBRIxQVFhBhMicYEHMkKRobEUI1Jy0RViwfBTguHxJDM0Q4Oiwv/EABgBAQEBAQEAAAAAAAAAAAAAAAABAgME/8QAHxEBAQADAQEAAwEBAAAAAAAAAAECESExQQMSUSKB/9oADAMBAAIRAxEAPwDyGrcrnSlSohtC6ISQiEhBCEBAQiEsJQEHIarPs/kb8ZiaWHpRrqu0gn3WgCXPdzAaCYUbB4N9V4p02Oe93usYC5x9B99gvXOwHs5qYHEMxeKqU9bGvAoMJcWF7dM1Kg8NgTYTupa1Ibw/s7y+i7u3sqV6oMaqj3NDjz7unAaOMSVfYX2UZbOo0HOJvoL6opDnbVtvuVo34SjVe6oaeh5F6rHAuMG0k2TWD7xzQKriSBAAMiOE+i59bZ3NPZdgahk0xTiD+Ue6kHYE8R5D1TGY9lcM/Qz8PQDKcQ1tJgLo2DniHEcySVsRhCeEeibqYMA7IiryCjQoUhT7qlTiY7ukwASf1GXmbSSVxmzMM4HXTpP4w+hTdJ5Tpn6qTXwR5KC+nG1ucpRhc+7P4RzXaaNOmb+KmXtIP7bg+ULB4jIazWl4Y59MEjvGgObbnpkt9V7ZVe5niaYt6H04qrrYtsk6dLj7xZDS6LgGBzVm4lkvjxcdEhC9YziphK1MsqUzUcSSaz2gVRIiKb2gEQdgZC8uxFHS9zf0kjkYGxhaxylS42GIQlIQtMkhCEICEJUQgJSIQgcQgoUUhXK7K5KoIQAhKEQoCUddkNC3/s79nTsWWYmt4cM2oNLYl1cscJaP009Qgu43A5qVqR6J7NOyTMJgqbqrdFfEgVKrramsdJpUp4ACCRzPRavD4Wm0Bgq6/ecPCC+5uZ/zCemXQ4Aky4ztHAeQUjCUWsaSAASS0kAD7brn7W9aRWYVxEPNuDTcjzO0+SfOCB/gzH0UulStJi6R5A+3rwWkRC1QavGeGysieihVDxHP6KoiVWqvq4W5IvznlyVk6qoteoADG5WRSY1m6zmY0eK09Q6mNLhDiJc3i0+fFZ/MDEngpsRMA2XRw96eRCle0nB0cVl5rANGIwseIRL2mCWEjcaeHAhU2Jzk06RYyA51QePjpDZgclVuzOtWYKLS50OL9PDUeZ2MxxWLlqusx3GGISKZmeH0VDAgOlwH6TMFvoZUMrvLtws0RIlSKoUOQkSygSEJQlDUHSEIUUhQUqCg4hK1LCVoVRcdlMj/ABmNoYaSBVfDiNwwAuqEddII9V9OYbBMptZSpM00qLQxjW7NAEADmf5K8U9iOXg4ytiHbYehA/fXOkf/AFa75r03N80qNY5xd3TAA7T8Qafd1u21O307wueVdJFzmebU6A1Ogugw0EcOvH+SjKnP7lhqCHucXOHEFxkN+RCzeX5VMYnEhxMs7ujx1OP5YcOfxRwC1RsQN3XdPC+8KT+rUx1eJH2UU4i/WTCmCiNyuO4bGy1ERXVRdQcRUvbZTK9NsenkoVekIVRCZWJ1+Eta0xJIlxPEDgFHxFcXT+IoO4cvqq/8E4zJhZ0ImJxQ3WezPFg6uX+Vf4/CNAuflZUGKoMLQRI1ExJgwDGo9FmrGVr3qR8lfdmsIGtNUizXaj10Xj5ws/VtV9T9StDhcXowL/J5H+VltSYjJ24nB13x+bSfrYeeq76Z5gifULDL0TJv/Q4iPecWmehF/usVnFDS4OGzwZ/c0w75jSVvC/KznPsQCkQUi6uQShEpEClAKEBqDtCEKKEhSoQDU5TpkkAAkkgAC7iSYAaOJJIA802F6D7IcNQGIqYitBdQFNtFpv8Am1S6KgHFwDYHVyD03sD2P/p2D0vh1es4PrcQ1wbDKQ5hokE8SSuauGFbMGUnnUyn+c8bh7mxE9JI9AtM2qdBc8aZMwdwJi/VYzC4iMxeZADmkTw3ix8oXG3rtJxqyw1NLpu17yZEgOc6A7z02Vq9njjgBCbw+G0gwZBaJ6kR4k6PeK3POs30+WCFGrubESkxGZMZOsi3CR6BVdfOaTh4nNYTsJCbiHcQBaD/ABZQq42SU32lrgbcP+ii4jGQLkWv/Cm10kOpGd7HZDsCAPETbkVEdjLt81CzjONIN+KrBMyewAgCTwn6rO4rQSbDpvsuKubtJlzgB9VX4ztGyQKbSdMxsAT1ngstyKHMx49Q2lSctxEtqUzx1R5OHD1hJmDHaZeW6jwbwtMKBReJgmJiHciLEHnaFltdZU8NpNJ90t7up/a5tgXDl16rN53gopPHFj9bP2n3gFe4fF/C7wugzYlrx1hQMU2Q6k+S0CWO+JrTYTzAKb6lnrGpE9icMabtJg23GxHAppehwCIRCEAlBSJYQdIQhRQhCEAtd7LswdSzOiQNTSKhe3m1lNztQ/ubchZILU+zKoG5thp2PetPXVReIRXtPaLtKxtKWHWNxcXduAeV/ssZ2ax/fYhzjdrWmXcJkl0cwPCFe9oOzNGoSG0xLI1vkgSRYQLExEqFleXtY4UaXvP3Owa34j5D6ry5SyvTjqx6PluKBaxvHQCflKhY/H6XEzF1xkj9RLuBcdP7GiGn6Kt7RvLQXEOEG9pG/TYrrv8Ay5/XGIwmuXOfpafU+azOf0qEBoqw6dp38+SexOO7+S5720WkDw+/UeRanTHlueCgmgQDpp0abRsxze8d5veeK52tSK3A419N1nGOhstrhMH3lMFzt4JHErD06EVbNDXG+ge479o4OW9yLBudpaZANp4gfyrj0yU+c5kKY8hMBef512gqVHSXQOAH+V6n2ryKmxjiNXu858wV45iqPiJ/xb1VTFOyakHnVUceggknyAurPGCg20EH+5rm/KQuMmbUDYZU7kbksA7x07FzzMeQ2SZnWrBp1VjUbxFXS5p9dwfJVPagY9sG3KTPAHh5qC+7JHAz6cQhrnE6QDETFyWyYI/hS34eABFog+qy34l5NVFVnVvzaeEdF3ndPTUpPG7gbcDaXMI6wVx2Qw0aybaZDvIfzZHa3FBtTC0x7zSHOHKTt9UjNvWa7SYEU3gt2N2/sd4gPQyFTLUdubOoN4tpX9XGPoVmIXfHxxy9CEJVpkiUBIiUHaAhCihCEIFC0HYKnqzPC9Khdax8NNxELPBaX2dav6rhNESasGRI0aHd5bnpBgpVj2nPw9tABomTIZ+qq9waNR4gcvJdHJRRoEMvUeNLqnFzyPFHIC4HJWVd7RUYXwWyDfg7pzglScfWmrRpjhqef2tHH1K8+U69MvNH8noBo0jh4R5AR/hP4nJWPPjLiOWogfIJnL33PmVaMda5XWeONvWZq9maLHe6TE6YMEdR1KqMRk7NW1bnEMj5rY4ynrHzhVLcM4u8Vug+6zlIuLO0ezjKtS1OBMy5xc61xERF1r8LSjbhv6cklLQBpETBPy/7pwgSJsAPK653fjpP7Vb2lpA0ncfDdeP4XAAug8SQD1BsvWcfmjCXiRDfJeW5niAa72s2nVbnvZWMrTLsILtc1pcOBHDmEY3DNa0aGUwZ94guI6gGym5bSbXpMcSdcb8hNgeZIEqTVwY+K/K5AWqzKzuV9nYBqvkueZnpwUTOqET0Wrx1mC8CRE/ysp2gqTPqosVtLOnUwG02jUfFPXaY4wqnCVZqmtX8bgSQDxINp6SrLJaQdUB/S0TyiZhQcfhwK1Q2DdQDR1cZASVrU2rO0GKdUra3mS5oPkJNvsqyFIx5/Nd5x8lHXfHxwy9CEIVZCUJErEHSEIUUBCEIBaDsHjxRzLCvO3fBh6d4DTB+bgs/C6aeVuR5EXBHkUH0m/LnPfBEgPay+1iHvdHO31U/B03PqV6sW0BlM8dLXHXbkSqzsZ2k/G5Y2rZtYNex94HeNhr3N5kjxR1V3hseHOYKNN7m6RDxDQBwbLlysjtLs21+h3mJU2lihMxc2noo+N8Zu0tc2xBIJvsbcFxRFjt/u6InOxEg/wC/JU2a5iKTSSdv9+SexmI0jmspVouxuIFIGGjxVHD4WTt5nZS+NRY5TmrxRq4pzS7wxTbx0z70cASse7txjq2LtRaKRsZkaWjc69vRerjCNDS3SA0gN08gBYBV5yyiNQDWggAxHnBUkat08nzLN6we9pEF3GREc54BZSlm7m1SC34t9yTznaF65nfYqlW1QNOxAbIERJLuc3WMxfYbTDrwdp3T9dJ+2z3ZXOoqFh2cTB4E2DgtVisUI+SymByjuzHO8dein08WSCDwQ07xmPkEG6yuYYjUeuxVjmFcglUVYlzoaJJ4f5ngpv4Sd2j1MY6kxxbxMHhwgIxtN0Me8eEGfWJv1susVgXaC08YI4+7dSe0FcHCGN/B63AKRb/WRLpueN0iEQvS8oQUIQKEByQIQdoQhRQhCEAuguUrUHrPsYb+Io4rDVGg0mvZV1Hg6qC0sBmQSKYIPmvUMR3oe2nQLWtDRp1OIaGtGwABJXkXsOrN/FYhlSSw0G1NMFzJZUjW+OQdHr0XsOFZdsCA17XMEzDHAmB0j7rnk6Ymq1d1jUAD22dBkEbgg8U/RpzTn1SYiHF21mkzyAJg/JcYlmmdJI6cLiZHJNKoe0WPIAaBuTtckmwCsOzOVfhqLnO/8yp4nnyEhnoncHlGotqVNwPC08OpTef5r3IvxktHXqs33bU8TsRmTW6XE8j82rEYjttTZinGZb3ZaTsJFwsz2r7YFo0hzjq1aQPibsJPAXVDhMhxeMhz3922wFotw2TxdN1T7csNOsWmHFmlszd5BJLfIAALvF50x9WnTB8DWN8yAzU+T8/UrPM9me04ir1gD/Qq/MOzlbC+KnVc8CQGv2jiCn/U1Gjo4jXUqVDFmhrR/dUnSB5C/oqh+Jiq4DYkx10gBybyLHmpReSNL6b7iZJ1N0tf5AAjzKkDKSKJxDvigMbya4kavMws7b0YrYXXN4AEk8gq7BBup53DWE/Lf6KfWraqJ0mJkH/lKj4LBQ8g3lh+oE/f6JrqSmsRSbTwzKj/ABPrNNQk7NZeGNHl91mMdiyaDWnckD0ar7PGvGFpAiDT8FrkgbHosvmdMtfEz4WnykSY+61jOs5XURUShIu7zlQhCASJQugUCoQUKKEFCEAlCRCD2z2HYdjcDiattb8QKROxDWUmlg8tT3H1XoWa5gyiwuc6C4gCInaJAPReJeyftK2jUrYd86a+lzALE1WWLQeZYZ66Fs8/L8RmNLDk2qOAlt4pMGp7p4EgfVcs3XDrVnETh2u/41//AI9mDyiXFWQIJncAatP0YDPzUR9Fj9MjwUwBA/Sy+nygNTWTYpz2uqO3qVHwOQYYaApKqzrVd5PiIBI4AbR91ge22KJcGsJmT5AaYgTxWirZhprO1GA9lncPCeKw2c1Zq6r2MmTMAXt0hY963GVyXKnY3Ea4IpMhrQd/DwPWbr1LA9mQ0buEDgVA9m+U6cL3jh77nvHGznEt+i1bsUBbnY32WtjPYrs+HyO9qgAiwdHl5qmzLsm0j36hmdybnktNQx4Lqj58LXNYOZO9ucyoed4xtFpa9w1kH8sGXDUb/tj/ACm59Z78ZXI+zje9NNxOqoDcG4DTMHz5Ky7R1wG6Gj3R4RwECA48mgSnMsEYumHeFxY7wn4dTSWT1hRM3y+riJZh2RSDvFVdZriNyT8QCNMlhhDXGbeIjqWCf5VnmLu7pMqjYBpjaQ5odHyJ+Sr81ogRRpHUR+XqHFzzD3fKVI7U5o0U2UqZnSAJ5lrQAfkE2mjeKxjKjDBBkfOeSxmb0j3hdwMD1aFcUqJbX0t91w1BpuAfiAnYT91XZ5VkgcSS70iAtY3qZT/KqQhC7POEIQihCEoQdpEShQCEqSECFCVJCB2jWc1wc0lrmkOa4bhw2IXsfs8zqni6jaukNxFKm4VW8y7aq3+03HQrxkLdex+kfx76kwylh6mrqahDWN9SJ9FmxZXttei4gPpN1Bwh7JAtEAgcZCh4dwa0tFgTqAdYsd+kzwTT8Y6kGgGRp8TRuCd9HToo1TFGpr8Oo+COF3O0z1ACw6ExmJDjAI1CxZYOB4kTuOiyWb4ASdBAmSYMggi5HLyWuzXKWueLbWDhvI3GryuJWbzunB0gSYpsHMuc8/8A5CxeVvFu8FgjSoU2MAJa1oA5iOPJV2YYim0fmDQdxqIDiRtHD1U3+qMNNofDYbxkbWBBFx9lSZviR3ez3g2Fg8QOYPCeS1dJ0mUYU1Kpv4WEViTEAwWtk+f2TGNdhqOoyHvBJJ3udzHE9SSouVUnVGPYx+lj3hr3NkRTpjU6DuJcYTWefhqLdLWlxHutd7tviLBE/wDMVPVnFZl+P73GtdJgu34m0KR217UGe5aYa2wY0wIHxVCOfILMYfM//EUjxLyRtwFhawE8E7m9DXWa4z+ZUv5RYfOQp8a+qvDuc86miYDotsB7z+gXVTLu7aKlS7ne6ODRvJ6q8ygtbqbA4sPQG6iZ5Va6mBs5liOYtB+i1rjG+qfDul7nfopQJ31Pd/CzWNrB1QkbbA9Bx9Vos7wuihVc03NVpPPu3tiB5FZdbwn1jO/CIQhdHMIQhAIRCEHaEsJFAIlEJdKBEQnsPhHVHQxrnk7BoLifIBarLPZdjKsFzW0gf+I6482tk+iDIALfeyHHFuJrU4kPYx5PAd04wHHhIfx5LQZT7IcOwTXe+q7k38tg8gJJ9fktrlGR0sPT7ujTaxkHwtG54lx3cep5Jo2qGYnvMdd0hrHuAAs0deZKtaEQ2Jlxayf0i5nobm6z9HLH0MY01CS0lzAQIDmOb4T6GxVlTpFtV5MhrgHTf32mIHoZXJ1WmJrxpIi0uPk4hg8zZUjsETi6JdABqPeOUgAMBPQSFbYSidXiHIiDLTBkHpI4LrPaLaTWVQ0wH3AFxqsHALOmoezLBnu4DJDJGpglw4x5echY59Wm9+hhbq2GphpPmbmW+EgeSuO0mJqURE2cSdZ13P7mi1rRZVGB1VKZe53eElzjt4WM+ETe6ByrjBQw7wxxB1kaz8LQJLo472WMxYdWMgENd8dRxJdHGOAV7jKevFmlbSWtqHjYQY+VlR5pjT3zg2nrIA1ucSGs1e6xjW7nqsukMOwrWuAJ1OJAkWgNuA0KdmVaa9Np2pAPqH9PHSeuy5yvBVvxDGBrab3h0uIBcxgsS2bBx2XHbPC91T7tg0gwXGZJc50S48SB91YiZ2QPejEVS3wOqBrDz0gyfr9FQ55jQ+rUcPcbLQeYCsH4hzcO2m093TY3TvLnz70NFhPW6zuNdrGkCANh+o/9N1q3fEk10Y3Fk4cg8Whv1B/lUKl46tYMBsLnkXdFEXXGajhnd0IQhaZCEIQCca4LhJCBwBTcBk9auQ2jSqVD/a0kep2HqvZcq9nuDoQRSFRw+Kp47+W30Wjp0mgaQIHIWHyCaTbyLLvZPiXwaz6dEcf/AHH+jW2nzK1+Xey7CUgDUD6zh+t0Nn9jY+62UJE0bMYTC06TdNNrWACIaA0fRTWRCivbC6p1FUTWD7hPM99Rqb+PJPu8pUvGoaxVCT5GWniPJU9fMThyRUaHMmWkbtJ5jmr8iW9f9sqzG0g5pBvzHNZ1K1vQybDhut4JLahD9t5HDooXaWualVlIOtAIaOJdYE/LZScACyk4MaXO1ANHMNBMeUlVjGDCF9arUFTEOBA2FOgSDdzibxyHJc7NXTrjdxK7b4prKTh+lokfqJ8It6FM4XLqbKDwxoYG02+uoeKVn8Dl5xtb33dxSc19Wq7eo9uw/hvAK3z3tDRo06gDhqc0MYyZ0ifeqH9Z/Spbw11gnZi7+oDk5pE7kNFhAG9gtLRydrX03uDS19RpLhcO4NKzWR5c6tmAsRoph+1/EYBPovR8TlneUqbNm69RItESR9YWZ43fSVcn0121m38Ja7awMH7jbqs723wzXUzqBB2BjwxF789loM1zN9FkuiIu7hbmRsfRYfNu1DiCBxMgyIvvZbtnjE2zmPxJe1rf0gNPXr8lWVqpiBYHfmfXgrFl5O0n0iFX4kXUwi535EMhMupBSXhNuaurgjmifNcKUkhXaIyE8aQXJopsNpUEEICo+m2iEjhddgkLg1FWTjXykqDijRyXMIFhI6mN12RG+yR4BCDmhUnjbgFZYaCbnp5KtpshSKNSD/vySzay6T6tOP4UavhJMj1Ck0cWI8W36o26O/lOVG8lcZotZTtBjqmHouqUx8MEnYTck/KF5viMZVrGm1wcQ+oAwwA3U8xrA3d59F6/jcNqmRbiLEGefRZXF5a0VAXgBrXhwcBEQIAI+HzC5/kw+un48vip7Q4ruKbaFI6KbNUxudO58yZMqlyoMpUfxWIbLny6hTNw1m3evHxOJ2laXM8qbUfD3S14Ol4uCDvJ4HmoWeYCm6pSpAkspMY13IlsmJ4hef8AV33FJ2S7Tn+pVKlUWq09FhdgbdluUcluMwzR3c66WzfFpkgHnFrELz9uBYMxYTYFwB4X2G214XpnabENpUG0wAatSGtaBJvAmBuTsrvmyzumXx2Y1KtPxt8Lm2tYg73FvRee5dhRqeP0Ogb7SbHovSu0GOp4LCMw4LX1RTOsA6gx73E6SRsRded0Wd2XF27rxxHKU2mnVUgCOAP2NlXYh6k1q0b78uXmVAe+V0xmnPKuHFcFKUi25hCEIEhIF0hAiO6CNKSEH0pqsgmUVT9kmFW2DpELjYjiu3lNwqHXlNRGycp3SVmwBCgR4S6o8khCWEHbawFwfVd08Tyjy4JqvTAsm9MbKiZVqF3+x8lExVK3uyfS/RO03fZOvpTFz6KjFVML3LwaepuqpLmku0mYkAbbclX57WP4l/h0+IQBtAbYnqVoO0tMB7ehkeYgj6rK5q8mu6Tu7UfMtXnzjv8AjZ3HCXu1XuZI/wAeS12EzBxxFCo8S9tNoJF/dpkNePS881k8YIc6OBKusvcQGOBMtJaP26Jj6lcnSM9mdTxuLeZMn7+qq6lQ856qdjH6nGeqrqy3imVR6hTJTj1w0LrHKuUiVyIRkiF2xspHBBzCEBCARCEup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BR" altLang="pt-BR"/>
          </a:p>
        </p:txBody>
      </p:sp>
      <p:sp>
        <p:nvSpPr>
          <p:cNvPr id="5125" name="AutoShape 8" descr="data:image/jpeg;base64,/9j/4AAQSkZJRgABAQAAAQABAAD/2wCEAAkGBhQSEBUUEhQVFRUUFRcVFhQXFxQUFRYVFBUVFRQUFBUXHCYeFxojGRUUHy8gIycpLCwsFR4xNTAqNSYsLCkBCQoKDgwOGA8PFywcHBwsKSkpKSkpKSwpKSkpKSkpKSkpKSksLCwpKSksLCwsKSkpKSwpKSksKTUpKSwsKSwpLP/AABEIANwA3AMBIgACEQEDEQH/xAAcAAABBQEBAQAAAAAAAAAAAAAAAQMEBQYCBwj/xAA/EAABAwIEAwUGBQQABAcAAAABAAIRAyEEBRIxQVFhBhMicYEHMkKRobEUI1Jy0RViwfBTguHxJDM0Q4Oiwv/EABgBAQEBAQEAAAAAAAAAAAAAAAABAgME/8QAHxEBAQADAQEAAwEBAAAAAAAAAAECESExQQMSUSKB/9oADAMBAAIRAxEAPwDyGrcrnSlSohtC6ISQiEhBCEBAQiEsJQEHIarPs/kb8ZiaWHpRrqu0gn3WgCXPdzAaCYUbB4N9V4p02Oe93usYC5x9B99gvXOwHs5qYHEMxeKqU9bGvAoMJcWF7dM1Kg8NgTYTupa1Ibw/s7y+i7u3sqV6oMaqj3NDjz7unAaOMSVfYX2UZbOo0HOJvoL6opDnbVtvuVo34SjVe6oaeh5F6rHAuMG0k2TWD7xzQKriSBAAMiOE+i59bZ3NPZdgahk0xTiD+Ue6kHYE8R5D1TGY9lcM/Qz8PQDKcQ1tJgLo2DniHEcySVsRhCeEeibqYMA7IiryCjQoUhT7qlTiY7ukwASf1GXmbSSVxmzMM4HXTpP4w+hTdJ5Tpn6qTXwR5KC+nG1ucpRhc+7P4RzXaaNOmb+KmXtIP7bg+ULB4jIazWl4Y59MEjvGgObbnpkt9V7ZVe5niaYt6H04qrrYtsk6dLj7xZDS6LgGBzVm4lkvjxcdEhC9YziphK1MsqUzUcSSaz2gVRIiKb2gEQdgZC8uxFHS9zf0kjkYGxhaxylS42GIQlIQtMkhCEICEJUQgJSIQgcQgoUUhXK7K5KoIQAhKEQoCUddkNC3/s79nTsWWYmt4cM2oNLYl1cscJaP009Qgu43A5qVqR6J7NOyTMJgqbqrdFfEgVKrramsdJpUp4ACCRzPRavD4Wm0Bgq6/ecPCC+5uZ/zCemXQ4Aky4ztHAeQUjCUWsaSAASS0kAD7brn7W9aRWYVxEPNuDTcjzO0+SfOCB/gzH0UulStJi6R5A+3rwWkRC1QavGeGysieihVDxHP6KoiVWqvq4W5IvznlyVk6qoteoADG5WRSY1m6zmY0eK09Q6mNLhDiJc3i0+fFZ/MDEngpsRMA2XRw96eRCle0nB0cVl5rANGIwseIRL2mCWEjcaeHAhU2Jzk06RYyA51QePjpDZgclVuzOtWYKLS50OL9PDUeZ2MxxWLlqusx3GGISKZmeH0VDAgOlwH6TMFvoZUMrvLtws0RIlSKoUOQkSygSEJQlDUHSEIUUhQUqCg4hK1LCVoVRcdlMj/ABmNoYaSBVfDiNwwAuqEddII9V9OYbBMptZSpM00qLQxjW7NAEADmf5K8U9iOXg4ytiHbYehA/fXOkf/AFa75r03N80qNY5xd3TAA7T8Qafd1u21O307wueVdJFzmebU6A1Ogugw0EcOvH+SjKnP7lhqCHucXOHEFxkN+RCzeX5VMYnEhxMs7ujx1OP5YcOfxRwC1RsQN3XdPC+8KT+rUx1eJH2UU4i/WTCmCiNyuO4bGy1ERXVRdQcRUvbZTK9NsenkoVekIVRCZWJ1+Eta0xJIlxPEDgFHxFcXT+IoO4cvqq/8E4zJhZ0ImJxQ3WezPFg6uX+Vf4/CNAuflZUGKoMLQRI1ExJgwDGo9FmrGVr3qR8lfdmsIGtNUizXaj10Xj5ws/VtV9T9StDhcXowL/J5H+VltSYjJ24nB13x+bSfrYeeq76Z5gifULDL0TJv/Q4iPecWmehF/usVnFDS4OGzwZ/c0w75jSVvC/KznPsQCkQUi6uQShEpEClAKEBqDtCEKKEhSoQDU5TpkkAAkkgAC7iSYAaOJJIA802F6D7IcNQGIqYitBdQFNtFpv8Am1S6KgHFwDYHVyD03sD2P/p2D0vh1es4PrcQ1wbDKQ5hokE8SSuauGFbMGUnnUyn+c8bh7mxE9JI9AtM2qdBc8aZMwdwJi/VYzC4iMxeZADmkTw3ix8oXG3rtJxqyw1NLpu17yZEgOc6A7z02Vq9njjgBCbw+G0gwZBaJ6kR4k6PeK3POs30+WCFGrubESkxGZMZOsi3CR6BVdfOaTh4nNYTsJCbiHcQBaD/ABZQq42SU32lrgbcP+ii4jGQLkWv/Cm10kOpGd7HZDsCAPETbkVEdjLt81CzjONIN+KrBMyewAgCTwn6rO4rQSbDpvsuKubtJlzgB9VX4ztGyQKbSdMxsAT1ngstyKHMx49Q2lSctxEtqUzx1R5OHD1hJmDHaZeW6jwbwtMKBReJgmJiHciLEHnaFltdZU8NpNJ90t7up/a5tgXDl16rN53gopPHFj9bP2n3gFe4fF/C7wugzYlrx1hQMU2Q6k+S0CWO+JrTYTzAKb6lnrGpE9icMabtJg23GxHAppehwCIRCEAlBSJYQdIQhRQhCEAtd7LswdSzOiQNTSKhe3m1lNztQ/ubchZILU+zKoG5thp2PetPXVReIRXtPaLtKxtKWHWNxcXduAeV/ssZ2ax/fYhzjdrWmXcJkl0cwPCFe9oOzNGoSG0xLI1vkgSRYQLExEqFleXtY4UaXvP3Owa34j5D6ry5SyvTjqx6PluKBaxvHQCflKhY/H6XEzF1xkj9RLuBcdP7GiGn6Kt7RvLQXEOEG9pG/TYrrv8Ay5/XGIwmuXOfpafU+azOf0qEBoqw6dp38+SexOO7+S5720WkDw+/UeRanTHlueCgmgQDpp0abRsxze8d5veeK52tSK3A419N1nGOhstrhMH3lMFzt4JHErD06EVbNDXG+ge479o4OW9yLBudpaZANp4gfyrj0yU+c5kKY8hMBef512gqVHSXQOAH+V6n2ryKmxjiNXu858wV45iqPiJ/xb1VTFOyakHnVUceggknyAurPGCg20EH+5rm/KQuMmbUDYZU7kbksA7x07FzzMeQ2SZnWrBp1VjUbxFXS5p9dwfJVPagY9sG3KTPAHh5qC+7JHAz6cQhrnE6QDETFyWyYI/hS34eABFog+qy34l5NVFVnVvzaeEdF3ndPTUpPG7gbcDaXMI6wVx2Qw0aybaZDvIfzZHa3FBtTC0x7zSHOHKTt9UjNvWa7SYEU3gt2N2/sd4gPQyFTLUdubOoN4tpX9XGPoVmIXfHxxy9CEJVpkiUBIiUHaAhCihCEIFC0HYKnqzPC9Khdax8NNxELPBaX2dav6rhNESasGRI0aHd5bnpBgpVj2nPw9tABomTIZ+qq9waNR4gcvJdHJRRoEMvUeNLqnFzyPFHIC4HJWVd7RUYXwWyDfg7pzglScfWmrRpjhqef2tHH1K8+U69MvNH8noBo0jh4R5AR/hP4nJWPPjLiOWogfIJnL33PmVaMda5XWeONvWZq9maLHe6TE6YMEdR1KqMRk7NW1bnEMj5rY4ynrHzhVLcM4u8Vug+6zlIuLO0ezjKtS1OBMy5xc61xERF1r8LSjbhv6cklLQBpETBPy/7pwgSJsAPK653fjpP7Vb2lpA0ncfDdeP4XAAug8SQD1BsvWcfmjCXiRDfJeW5niAa72s2nVbnvZWMrTLsILtc1pcOBHDmEY3DNa0aGUwZ94guI6gGym5bSbXpMcSdcb8hNgeZIEqTVwY+K/K5AWqzKzuV9nYBqvkueZnpwUTOqET0Wrx1mC8CRE/ysp2gqTPqosVtLOnUwG02jUfFPXaY4wqnCVZqmtX8bgSQDxINp6SrLJaQdUB/S0TyiZhQcfhwK1Q2DdQDR1cZASVrU2rO0GKdUra3mS5oPkJNvsqyFIx5/Nd5x8lHXfHxwy9CEIVZCUJErEHSEIUUBCEIBaDsHjxRzLCvO3fBh6d4DTB+bgs/C6aeVuR5EXBHkUH0m/LnPfBEgPay+1iHvdHO31U/B03PqV6sW0BlM8dLXHXbkSqzsZ2k/G5Y2rZtYNex94HeNhr3N5kjxR1V3hseHOYKNN7m6RDxDQBwbLlysjtLs21+h3mJU2lihMxc2noo+N8Zu0tc2xBIJvsbcFxRFjt/u6InOxEg/wC/JU2a5iKTSSdv9+SexmI0jmspVouxuIFIGGjxVHD4WTt5nZS+NRY5TmrxRq4pzS7wxTbx0z70cASse7txjq2LtRaKRsZkaWjc69vRerjCNDS3SA0gN08gBYBV5yyiNQDWggAxHnBUkat08nzLN6we9pEF3GREc54BZSlm7m1SC34t9yTznaF65nfYqlW1QNOxAbIERJLuc3WMxfYbTDrwdp3T9dJ+2z3ZXOoqFh2cTB4E2DgtVisUI+SymByjuzHO8dein08WSCDwQ07xmPkEG6yuYYjUeuxVjmFcglUVYlzoaJJ4f5ngpv4Sd2j1MY6kxxbxMHhwgIxtN0Me8eEGfWJv1susVgXaC08YI4+7dSe0FcHCGN/B63AKRb/WRLpueN0iEQvS8oQUIQKEByQIQdoQhRQhCEAuguUrUHrPsYb+Io4rDVGg0mvZV1Hg6qC0sBmQSKYIPmvUMR3oe2nQLWtDRp1OIaGtGwABJXkXsOrN/FYhlSSw0G1NMFzJZUjW+OQdHr0XsOFZdsCA17XMEzDHAmB0j7rnk6Ymq1d1jUAD22dBkEbgg8U/RpzTn1SYiHF21mkzyAJg/JcYlmmdJI6cLiZHJNKoe0WPIAaBuTtckmwCsOzOVfhqLnO/8yp4nnyEhnoncHlGotqVNwPC08OpTef5r3IvxktHXqs33bU8TsRmTW6XE8j82rEYjttTZinGZb3ZaTsJFwsz2r7YFo0hzjq1aQPibsJPAXVDhMhxeMhz3922wFotw2TxdN1T7csNOsWmHFmlszd5BJLfIAALvF50x9WnTB8DWN8yAzU+T8/UrPM9me04ir1gD/Qq/MOzlbC+KnVc8CQGv2jiCn/U1Gjo4jXUqVDFmhrR/dUnSB5C/oqh+Jiq4DYkx10gBybyLHmpReSNL6b7iZJ1N0tf5AAjzKkDKSKJxDvigMbya4kavMws7b0YrYXXN4AEk8gq7BBup53DWE/Lf6KfWraqJ0mJkH/lKj4LBQ8g3lh+oE/f6JrqSmsRSbTwzKj/ABPrNNQk7NZeGNHl91mMdiyaDWnckD0ar7PGvGFpAiDT8FrkgbHosvmdMtfEz4WnykSY+61jOs5XURUShIu7zlQhCASJQugUCoQUKKEFCEAlCRCD2z2HYdjcDiattb8QKROxDWUmlg8tT3H1XoWa5gyiwuc6C4gCInaJAPReJeyftK2jUrYd86a+lzALE1WWLQeZYZ66Fs8/L8RmNLDk2qOAlt4pMGp7p4EgfVcs3XDrVnETh2u/41//AI9mDyiXFWQIJncAatP0YDPzUR9Fj9MjwUwBA/Sy+nygNTWTYpz2uqO3qVHwOQYYaApKqzrVd5PiIBI4AbR91ge22KJcGsJmT5AaYgTxWirZhprO1GA9lncPCeKw2c1Zq6r2MmTMAXt0hY963GVyXKnY3Ea4IpMhrQd/DwPWbr1LA9mQ0buEDgVA9m+U6cL3jh77nvHGznEt+i1bsUBbnY32WtjPYrs+HyO9qgAiwdHl5qmzLsm0j36hmdybnktNQx4Lqj58LXNYOZO9ucyoed4xtFpa9w1kH8sGXDUb/tj/ACm59Z78ZXI+zje9NNxOqoDcG4DTMHz5Ky7R1wG6Gj3R4RwECA48mgSnMsEYumHeFxY7wn4dTSWT1hRM3y+riJZh2RSDvFVdZriNyT8QCNMlhhDXGbeIjqWCf5VnmLu7pMqjYBpjaQ5odHyJ+Sr81ogRRpHUR+XqHFzzD3fKVI7U5o0U2UqZnSAJ5lrQAfkE2mjeKxjKjDBBkfOeSxmb0j3hdwMD1aFcUqJbX0t91w1BpuAfiAnYT91XZ5VkgcSS70iAtY3qZT/KqQhC7POEIQihCEoQdpEShQCEqSECFCVJCB2jWc1wc0lrmkOa4bhw2IXsfs8zqni6jaukNxFKm4VW8y7aq3+03HQrxkLdex+kfx76kwylh6mrqahDWN9SJ9FmxZXttei4gPpN1Bwh7JAtEAgcZCh4dwa0tFgTqAdYsd+kzwTT8Y6kGgGRp8TRuCd9HToo1TFGpr8Oo+COF3O0z1ACw6ExmJDjAI1CxZYOB4kTuOiyWb4ASdBAmSYMggi5HLyWuzXKWueLbWDhvI3GryuJWbzunB0gSYpsHMuc8/8A5CxeVvFu8FgjSoU2MAJa1oA5iOPJV2YYim0fmDQdxqIDiRtHD1U3+qMNNofDYbxkbWBBFx9lSZviR3ez3g2Fg8QOYPCeS1dJ0mUYU1Kpv4WEViTEAwWtk+f2TGNdhqOoyHvBJJ3udzHE9SSouVUnVGPYx+lj3hr3NkRTpjU6DuJcYTWefhqLdLWlxHutd7tviLBE/wDMVPVnFZl+P73GtdJgu34m0KR217UGe5aYa2wY0wIHxVCOfILMYfM//EUjxLyRtwFhawE8E7m9DXWa4z+ZUv5RYfOQp8a+qvDuc86miYDotsB7z+gXVTLu7aKlS7ne6ODRvJ6q8ygtbqbA4sPQG6iZ5Va6mBs5liOYtB+i1rjG+qfDul7nfopQJ31Pd/CzWNrB1QkbbA9Bx9Vos7wuihVc03NVpPPu3tiB5FZdbwn1jO/CIQhdHMIQhAIRCEHaEsJFAIlEJdKBEQnsPhHVHQxrnk7BoLifIBarLPZdjKsFzW0gf+I6482tk+iDIALfeyHHFuJrU4kPYx5PAd04wHHhIfx5LQZT7IcOwTXe+q7k38tg8gJJ9fktrlGR0sPT7ujTaxkHwtG54lx3cep5Jo2qGYnvMdd0hrHuAAs0deZKtaEQ2Jlxayf0i5nobm6z9HLH0MY01CS0lzAQIDmOb4T6GxVlTpFtV5MhrgHTf32mIHoZXJ1WmJrxpIi0uPk4hg8zZUjsETi6JdABqPeOUgAMBPQSFbYSidXiHIiDLTBkHpI4LrPaLaTWVQ0wH3AFxqsHALOmoezLBnu4DJDJGpglw4x5echY59Wm9+hhbq2GphpPmbmW+EgeSuO0mJqURE2cSdZ13P7mi1rRZVGB1VKZe53eElzjt4WM+ETe6ByrjBQw7wxxB1kaz8LQJLo472WMxYdWMgENd8dRxJdHGOAV7jKevFmlbSWtqHjYQY+VlR5pjT3zg2nrIA1ucSGs1e6xjW7nqsukMOwrWuAJ1OJAkWgNuA0KdmVaa9Np2pAPqH9PHSeuy5yvBVvxDGBrab3h0uIBcxgsS2bBx2XHbPC91T7tg0gwXGZJc50S48SB91YiZ2QPejEVS3wOqBrDz0gyfr9FQ55jQ+rUcPcbLQeYCsH4hzcO2m093TY3TvLnz70NFhPW6zuNdrGkCANh+o/9N1q3fEk10Y3Fk4cg8Whv1B/lUKl46tYMBsLnkXdFEXXGajhnd0IQhaZCEIQCca4LhJCBwBTcBk9auQ2jSqVD/a0kep2HqvZcq9nuDoQRSFRw+Kp47+W30Wjp0mgaQIHIWHyCaTbyLLvZPiXwaz6dEcf/AHH+jW2nzK1+Xey7CUgDUD6zh+t0Nn9jY+62UJE0bMYTC06TdNNrWACIaA0fRTWRCivbC6p1FUTWD7hPM99Rqb+PJPu8pUvGoaxVCT5GWniPJU9fMThyRUaHMmWkbtJ5jmr8iW9f9sqzG0g5pBvzHNZ1K1vQybDhut4JLahD9t5HDooXaWualVlIOtAIaOJdYE/LZScACyk4MaXO1ANHMNBMeUlVjGDCF9arUFTEOBA2FOgSDdzibxyHJc7NXTrjdxK7b4prKTh+lokfqJ8It6FM4XLqbKDwxoYG02+uoeKVn8Dl5xtb33dxSc19Wq7eo9uw/hvAK3z3tDRo06gDhqc0MYyZ0ifeqH9Z/Spbw11gnZi7+oDk5pE7kNFhAG9gtLRydrX03uDS19RpLhcO4NKzWR5c6tmAsRoph+1/EYBPovR8TlneUqbNm69RItESR9YWZ43fSVcn0121m38Ja7awMH7jbqs723wzXUzqBB2BjwxF789loM1zN9FkuiIu7hbmRsfRYfNu1DiCBxMgyIvvZbtnjE2zmPxJe1rf0gNPXr8lWVqpiBYHfmfXgrFl5O0n0iFX4kXUwi535EMhMupBSXhNuaurgjmifNcKUkhXaIyE8aQXJopsNpUEEICo+m2iEjhddgkLg1FWTjXykqDijRyXMIFhI6mN12RG+yR4BCDmhUnjbgFZYaCbnp5KtpshSKNSD/vySzay6T6tOP4UavhJMj1Ck0cWI8W36o26O/lOVG8lcZotZTtBjqmHouqUx8MEnYTck/KF5viMZVrGm1wcQ+oAwwA3U8xrA3d59F6/jcNqmRbiLEGefRZXF5a0VAXgBrXhwcBEQIAI+HzC5/kw+un48vip7Q4ruKbaFI6KbNUxudO58yZMqlyoMpUfxWIbLny6hTNw1m3evHxOJ2laXM8qbUfD3S14Ol4uCDvJ4HmoWeYCm6pSpAkspMY13IlsmJ4hef8AV33FJ2S7Tn+pVKlUWq09FhdgbdluUcluMwzR3c66WzfFpkgHnFrELz9uBYMxYTYFwB4X2G214XpnabENpUG0wAatSGtaBJvAmBuTsrvmyzumXx2Y1KtPxt8Lm2tYg73FvRee5dhRqeP0Ogb7SbHovSu0GOp4LCMw4LX1RTOsA6gx73E6SRsRded0Wd2XF27rxxHKU2mnVUgCOAP2NlXYh6k1q0b78uXmVAe+V0xmnPKuHFcFKUi25hCEIEhIF0hAiO6CNKSEH0pqsgmUVT9kmFW2DpELjYjiu3lNwqHXlNRGycp3SVmwBCgR4S6o8khCWEHbawFwfVd08Tyjy4JqvTAsm9MbKiZVqF3+x8lExVK3uyfS/RO03fZOvpTFz6KjFVML3LwaepuqpLmku0mYkAbbclX57WP4l/h0+IQBtAbYnqVoO0tMB7ehkeYgj6rK5q8mu6Tu7UfMtXnzjv8AjZ3HCXu1XuZI/wAeS12EzBxxFCo8S9tNoJF/dpkNePS881k8YIc6OBKusvcQGOBMtJaP26Jj6lcnSM9mdTxuLeZMn7+qq6lQ856qdjH6nGeqrqy3imVR6hTJTj1w0LrHKuUiVyIRkiF2xspHBBzCEBCARCEup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BR" altLang="pt-BR"/>
          </a:p>
        </p:txBody>
      </p:sp>
      <p:sp>
        <p:nvSpPr>
          <p:cNvPr id="5126" name="AutoShape 10" descr="data:image/jpeg;base64,/9j/4AAQSkZJRgABAQAAAQABAAD/2wCEAAkGBhQSEBUUEhQVFRUUFRcVFhQXFxQUFRYVFBUVFRQUFBUXHCYeFxojGRUUHy8gIycpLCwsFR4xNTAqNSYsLCkBCQoKDgwOGA8PFywcHBwsKSkpKSkpKSwpKSkpKSkpKSkpKSksLCwpKSksLCwsKSkpKSwpKSksKTUpKSwsKSwpLP/AABEIANwA3AMBIgACEQEDEQH/xAAcAAABBQEBAQAAAAAAAAAAAAAAAQMEBQYCBwj/xAA/EAABAwIEAwUGBQQABAcAAAABAAIRAyEEBRIxQVFhBhMicYEHMkKRobEUI1Jy0RViwfBTguHxJDM0Q4Oiwv/EABgBAQEBAQEAAAAAAAAAAAAAAAABAgME/8QAHxEBAQADAQEAAwEBAAAAAAAAAAECESExQQMSUSKB/9oADAMBAAIRAxEAPwDyGrcrnSlSohtC6ISQiEhBCEBAQiEsJQEHIarPs/kb8ZiaWHpRrqu0gn3WgCXPdzAaCYUbB4N9V4p02Oe93usYC5x9B99gvXOwHs5qYHEMxeKqU9bGvAoMJcWF7dM1Kg8NgTYTupa1Ibw/s7y+i7u3sqV6oMaqj3NDjz7unAaOMSVfYX2UZbOo0HOJvoL6opDnbVtvuVo34SjVe6oaeh5F6rHAuMG0k2TWD7xzQKriSBAAMiOE+i59bZ3NPZdgahk0xTiD+Ue6kHYE8R5D1TGY9lcM/Qz8PQDKcQ1tJgLo2DniHEcySVsRhCeEeibqYMA7IiryCjQoUhT7qlTiY7ukwASf1GXmbSSVxmzMM4HXTpP4w+hTdJ5Tpn6qTXwR5KC+nG1ucpRhc+7P4RzXaaNOmb+KmXtIP7bg+ULB4jIazWl4Y59MEjvGgObbnpkt9V7ZVe5niaYt6H04qrrYtsk6dLj7xZDS6LgGBzVm4lkvjxcdEhC9YziphK1MsqUzUcSSaz2gVRIiKb2gEQdgZC8uxFHS9zf0kjkYGxhaxylS42GIQlIQtMkhCEICEJUQgJSIQgcQgoUUhXK7K5KoIQAhKEQoCUddkNC3/s79nTsWWYmt4cM2oNLYl1cscJaP009Qgu43A5qVqR6J7NOyTMJgqbqrdFfEgVKrramsdJpUp4ACCRzPRavD4Wm0Bgq6/ecPCC+5uZ/zCemXQ4Aky4ztHAeQUjCUWsaSAASS0kAD7brn7W9aRWYVxEPNuDTcjzO0+SfOCB/gzH0UulStJi6R5A+3rwWkRC1QavGeGysieihVDxHP6KoiVWqvq4W5IvznlyVk6qoteoADG5WRSY1m6zmY0eK09Q6mNLhDiJc3i0+fFZ/MDEngpsRMA2XRw96eRCle0nB0cVl5rANGIwseIRL2mCWEjcaeHAhU2Jzk06RYyA51QePjpDZgclVuzOtWYKLS50OL9PDUeZ2MxxWLlqusx3GGISKZmeH0VDAgOlwH6TMFvoZUMrvLtws0RIlSKoUOQkSygSEJQlDUHSEIUUhQUqCg4hK1LCVoVRcdlMj/ABmNoYaSBVfDiNwwAuqEddII9V9OYbBMptZSpM00qLQxjW7NAEADmf5K8U9iOXg4ytiHbYehA/fXOkf/AFa75r03N80qNY5xd3TAA7T8Qafd1u21O307wueVdJFzmebU6A1Ogugw0EcOvH+SjKnP7lhqCHucXOHEFxkN+RCzeX5VMYnEhxMs7ujx1OP5YcOfxRwC1RsQN3XdPC+8KT+rUx1eJH2UU4i/WTCmCiNyuO4bGy1ERXVRdQcRUvbZTK9NsenkoVekIVRCZWJ1+Eta0xJIlxPEDgFHxFcXT+IoO4cvqq/8E4zJhZ0ImJxQ3WezPFg6uX+Vf4/CNAuflZUGKoMLQRI1ExJgwDGo9FmrGVr3qR8lfdmsIGtNUizXaj10Xj5ws/VtV9T9StDhcXowL/J5H+VltSYjJ24nB13x+bSfrYeeq76Z5gifULDL0TJv/Q4iPecWmehF/usVnFDS4OGzwZ/c0w75jSVvC/KznPsQCkQUi6uQShEpEClAKEBqDtCEKKEhSoQDU5TpkkAAkkgAC7iSYAaOJJIA802F6D7IcNQGIqYitBdQFNtFpv8Am1S6KgHFwDYHVyD03sD2P/p2D0vh1es4PrcQ1wbDKQ5hokE8SSuauGFbMGUnnUyn+c8bh7mxE9JI9AtM2qdBc8aZMwdwJi/VYzC4iMxeZADmkTw3ix8oXG3rtJxqyw1NLpu17yZEgOc6A7z02Vq9njjgBCbw+G0gwZBaJ6kR4k6PeK3POs30+WCFGrubESkxGZMZOsi3CR6BVdfOaTh4nNYTsJCbiHcQBaD/ABZQq42SU32lrgbcP+ii4jGQLkWv/Cm10kOpGd7HZDsCAPETbkVEdjLt81CzjONIN+KrBMyewAgCTwn6rO4rQSbDpvsuKubtJlzgB9VX4ztGyQKbSdMxsAT1ngstyKHMx49Q2lSctxEtqUzx1R5OHD1hJmDHaZeW6jwbwtMKBReJgmJiHciLEHnaFltdZU8NpNJ90t7up/a5tgXDl16rN53gopPHFj9bP2n3gFe4fF/C7wugzYlrx1hQMU2Q6k+S0CWO+JrTYTzAKb6lnrGpE9icMabtJg23GxHAppehwCIRCEAlBSJYQdIQhRQhCEAtd7LswdSzOiQNTSKhe3m1lNztQ/ubchZILU+zKoG5thp2PetPXVReIRXtPaLtKxtKWHWNxcXduAeV/ssZ2ax/fYhzjdrWmXcJkl0cwPCFe9oOzNGoSG0xLI1vkgSRYQLExEqFleXtY4UaXvP3Owa34j5D6ry5SyvTjqx6PluKBaxvHQCflKhY/H6XEzF1xkj9RLuBcdP7GiGn6Kt7RvLQXEOEG9pG/TYrrv8Ay5/XGIwmuXOfpafU+azOf0qEBoqw6dp38+SexOO7+S5720WkDw+/UeRanTHlueCgmgQDpp0abRsxze8d5veeK52tSK3A419N1nGOhstrhMH3lMFzt4JHErD06EVbNDXG+ge479o4OW9yLBudpaZANp4gfyrj0yU+c5kKY8hMBef512gqVHSXQOAH+V6n2ryKmxjiNXu858wV45iqPiJ/xb1VTFOyakHnVUceggknyAurPGCg20EH+5rm/KQuMmbUDYZU7kbksA7x07FzzMeQ2SZnWrBp1VjUbxFXS5p9dwfJVPagY9sG3KTPAHh5qC+7JHAz6cQhrnE6QDETFyWyYI/hS34eABFog+qy34l5NVFVnVvzaeEdF3ndPTUpPG7gbcDaXMI6wVx2Qw0aybaZDvIfzZHa3FBtTC0x7zSHOHKTt9UjNvWa7SYEU3gt2N2/sd4gPQyFTLUdubOoN4tpX9XGPoVmIXfHxxy9CEJVpkiUBIiUHaAhCihCEIFC0HYKnqzPC9Khdax8NNxELPBaX2dav6rhNESasGRI0aHd5bnpBgpVj2nPw9tABomTIZ+qq9waNR4gcvJdHJRRoEMvUeNLqnFzyPFHIC4HJWVd7RUYXwWyDfg7pzglScfWmrRpjhqef2tHH1K8+U69MvNH8noBo0jh4R5AR/hP4nJWPPjLiOWogfIJnL33PmVaMda5XWeONvWZq9maLHe6TE6YMEdR1KqMRk7NW1bnEMj5rY4ynrHzhVLcM4u8Vug+6zlIuLO0ezjKtS1OBMy5xc61xERF1r8LSjbhv6cklLQBpETBPy/7pwgSJsAPK653fjpP7Vb2lpA0ncfDdeP4XAAug8SQD1BsvWcfmjCXiRDfJeW5niAa72s2nVbnvZWMrTLsILtc1pcOBHDmEY3DNa0aGUwZ94guI6gGym5bSbXpMcSdcb8hNgeZIEqTVwY+K/K5AWqzKzuV9nYBqvkueZnpwUTOqET0Wrx1mC8CRE/ysp2gqTPqosVtLOnUwG02jUfFPXaY4wqnCVZqmtX8bgSQDxINp6SrLJaQdUB/S0TyiZhQcfhwK1Q2DdQDR1cZASVrU2rO0GKdUra3mS5oPkJNvsqyFIx5/Nd5x8lHXfHxwy9CEIVZCUJErEHSEIUUBCEIBaDsHjxRzLCvO3fBh6d4DTB+bgs/C6aeVuR5EXBHkUH0m/LnPfBEgPay+1iHvdHO31U/B03PqV6sW0BlM8dLXHXbkSqzsZ2k/G5Y2rZtYNex94HeNhr3N5kjxR1V3hseHOYKNN7m6RDxDQBwbLlysjtLs21+h3mJU2lihMxc2noo+N8Zu0tc2xBIJvsbcFxRFjt/u6InOxEg/wC/JU2a5iKTSSdv9+SexmI0jmspVouxuIFIGGjxVHD4WTt5nZS+NRY5TmrxRq4pzS7wxTbx0z70cASse7txjq2LtRaKRsZkaWjc69vRerjCNDS3SA0gN08gBYBV5yyiNQDWggAxHnBUkat08nzLN6we9pEF3GREc54BZSlm7m1SC34t9yTznaF65nfYqlW1QNOxAbIERJLuc3WMxfYbTDrwdp3T9dJ+2z3ZXOoqFh2cTB4E2DgtVisUI+SymByjuzHO8dein08WSCDwQ07xmPkEG6yuYYjUeuxVjmFcglUVYlzoaJJ4f5ngpv4Sd2j1MY6kxxbxMHhwgIxtN0Me8eEGfWJv1susVgXaC08YI4+7dSe0FcHCGN/B63AKRb/WRLpueN0iEQvS8oQUIQKEByQIQdoQhRQhCEAuguUrUHrPsYb+Io4rDVGg0mvZV1Hg6qC0sBmQSKYIPmvUMR3oe2nQLWtDRp1OIaGtGwABJXkXsOrN/FYhlSSw0G1NMFzJZUjW+OQdHr0XsOFZdsCA17XMEzDHAmB0j7rnk6Ymq1d1jUAD22dBkEbgg8U/RpzTn1SYiHF21mkzyAJg/JcYlmmdJI6cLiZHJNKoe0WPIAaBuTtckmwCsOzOVfhqLnO/8yp4nnyEhnoncHlGotqVNwPC08OpTef5r3IvxktHXqs33bU8TsRmTW6XE8j82rEYjttTZinGZb3ZaTsJFwsz2r7YFo0hzjq1aQPibsJPAXVDhMhxeMhz3922wFotw2TxdN1T7csNOsWmHFmlszd5BJLfIAALvF50x9WnTB8DWN8yAzU+T8/UrPM9me04ir1gD/Qq/MOzlbC+KnVc8CQGv2jiCn/U1Gjo4jXUqVDFmhrR/dUnSB5C/oqh+Jiq4DYkx10gBybyLHmpReSNL6b7iZJ1N0tf5AAjzKkDKSKJxDvigMbya4kavMws7b0YrYXXN4AEk8gq7BBup53DWE/Lf6KfWraqJ0mJkH/lKj4LBQ8g3lh+oE/f6JrqSmsRSbTwzKj/ABPrNNQk7NZeGNHl91mMdiyaDWnckD0ar7PGvGFpAiDT8FrkgbHosvmdMtfEz4WnykSY+61jOs5XURUShIu7zlQhCASJQugUCoQUKKEFCEAlCRCD2z2HYdjcDiattb8QKROxDWUmlg8tT3H1XoWa5gyiwuc6C4gCInaJAPReJeyftK2jUrYd86a+lzALE1WWLQeZYZ66Fs8/L8RmNLDk2qOAlt4pMGp7p4EgfVcs3XDrVnETh2u/41//AI9mDyiXFWQIJncAatP0YDPzUR9Fj9MjwUwBA/Sy+nygNTWTYpz2uqO3qVHwOQYYaApKqzrVd5PiIBI4AbR91ge22KJcGsJmT5AaYgTxWirZhprO1GA9lncPCeKw2c1Zq6r2MmTMAXt0hY963GVyXKnY3Ea4IpMhrQd/DwPWbr1LA9mQ0buEDgVA9m+U6cL3jh77nvHGznEt+i1bsUBbnY32WtjPYrs+HyO9qgAiwdHl5qmzLsm0j36hmdybnktNQx4Lqj58LXNYOZO9ucyoed4xtFpa9w1kH8sGXDUb/tj/ACm59Z78ZXI+zje9NNxOqoDcG4DTMHz5Ky7R1wG6Gj3R4RwECA48mgSnMsEYumHeFxY7wn4dTSWT1hRM3y+riJZh2RSDvFVdZriNyT8QCNMlhhDXGbeIjqWCf5VnmLu7pMqjYBpjaQ5odHyJ+Sr81ogRRpHUR+XqHFzzD3fKVI7U5o0U2UqZnSAJ5lrQAfkE2mjeKxjKjDBBkfOeSxmb0j3hdwMD1aFcUqJbX0t91w1BpuAfiAnYT91XZ5VkgcSS70iAtY3qZT/KqQhC7POEIQihCEoQdpEShQCEqSECFCVJCB2jWc1wc0lrmkOa4bhw2IXsfs8zqni6jaukNxFKm4VW8y7aq3+03HQrxkLdex+kfx76kwylh6mrqahDWN9SJ9FmxZXttei4gPpN1Bwh7JAtEAgcZCh4dwa0tFgTqAdYsd+kzwTT8Y6kGgGRp8TRuCd9HToo1TFGpr8Oo+COF3O0z1ACw6ExmJDjAI1CxZYOB4kTuOiyWb4ASdBAmSYMggi5HLyWuzXKWueLbWDhvI3GryuJWbzunB0gSYpsHMuc8/8A5CxeVvFu8FgjSoU2MAJa1oA5iOPJV2YYim0fmDQdxqIDiRtHD1U3+qMNNofDYbxkbWBBFx9lSZviR3ez3g2Fg8QOYPCeS1dJ0mUYU1Kpv4WEViTEAwWtk+f2TGNdhqOoyHvBJJ3udzHE9SSouVUnVGPYx+lj3hr3NkRTpjU6DuJcYTWefhqLdLWlxHutd7tviLBE/wDMVPVnFZl+P73GtdJgu34m0KR217UGe5aYa2wY0wIHxVCOfILMYfM//EUjxLyRtwFhawE8E7m9DXWa4z+ZUv5RYfOQp8a+qvDuc86miYDotsB7z+gXVTLu7aKlS7ne6ODRvJ6q8ygtbqbA4sPQG6iZ5Va6mBs5liOYtB+i1rjG+qfDul7nfopQJ31Pd/CzWNrB1QkbbA9Bx9Vos7wuihVc03NVpPPu3tiB5FZdbwn1jO/CIQhdHMIQhAIRCEHaEsJFAIlEJdKBEQnsPhHVHQxrnk7BoLifIBarLPZdjKsFzW0gf+I6482tk+iDIALfeyHHFuJrU4kPYx5PAd04wHHhIfx5LQZT7IcOwTXe+q7k38tg8gJJ9fktrlGR0sPT7ujTaxkHwtG54lx3cep5Jo2qGYnvMdd0hrHuAAs0deZKtaEQ2Jlxayf0i5nobm6z9HLH0MY01CS0lzAQIDmOb4T6GxVlTpFtV5MhrgHTf32mIHoZXJ1WmJrxpIi0uPk4hg8zZUjsETi6JdABqPeOUgAMBPQSFbYSidXiHIiDLTBkHpI4LrPaLaTWVQ0wH3AFxqsHALOmoezLBnu4DJDJGpglw4x5echY59Wm9+hhbq2GphpPmbmW+EgeSuO0mJqURE2cSdZ13P7mi1rRZVGB1VKZe53eElzjt4WM+ETe6ByrjBQw7wxxB1kaz8LQJLo472WMxYdWMgENd8dRxJdHGOAV7jKevFmlbSWtqHjYQY+VlR5pjT3zg2nrIA1ucSGs1e6xjW7nqsukMOwrWuAJ1OJAkWgNuA0KdmVaa9Np2pAPqH9PHSeuy5yvBVvxDGBrab3h0uIBcxgsS2bBx2XHbPC91T7tg0gwXGZJc50S48SB91YiZ2QPejEVS3wOqBrDz0gyfr9FQ55jQ+rUcPcbLQeYCsH4hzcO2m093TY3TvLnz70NFhPW6zuNdrGkCANh+o/9N1q3fEk10Y3Fk4cg8Whv1B/lUKl46tYMBsLnkXdFEXXGajhnd0IQhaZCEIQCca4LhJCBwBTcBk9auQ2jSqVD/a0kep2HqvZcq9nuDoQRSFRw+Kp47+W30Wjp0mgaQIHIWHyCaTbyLLvZPiXwaz6dEcf/AHH+jW2nzK1+Xey7CUgDUD6zh+t0Nn9jY+62UJE0bMYTC06TdNNrWACIaA0fRTWRCivbC6p1FUTWD7hPM99Rqb+PJPu8pUvGoaxVCT5GWniPJU9fMThyRUaHMmWkbtJ5jmr8iW9f9sqzG0g5pBvzHNZ1K1vQybDhut4JLahD9t5HDooXaWualVlIOtAIaOJdYE/LZScACyk4MaXO1ANHMNBMeUlVjGDCF9arUFTEOBA2FOgSDdzibxyHJc7NXTrjdxK7b4prKTh+lokfqJ8It6FM4XLqbKDwxoYG02+uoeKVn8Dl5xtb33dxSc19Wq7eo9uw/hvAK3z3tDRo06gDhqc0MYyZ0ifeqH9Z/Spbw11gnZi7+oDk5pE7kNFhAG9gtLRydrX03uDS19RpLhcO4NKzWR5c6tmAsRoph+1/EYBPovR8TlneUqbNm69RItESR9YWZ43fSVcn0121m38Ja7awMH7jbqs723wzXUzqBB2BjwxF789loM1zN9FkuiIu7hbmRsfRYfNu1DiCBxMgyIvvZbtnjE2zmPxJe1rf0gNPXr8lWVqpiBYHfmfXgrFl5O0n0iFX4kXUwi535EMhMupBSXhNuaurgjmifNcKUkhXaIyE8aQXJopsNpUEEICo+m2iEjhddgkLg1FWTjXykqDijRyXMIFhI6mN12RG+yR4BCDmhUnjbgFZYaCbnp5KtpshSKNSD/vySzay6T6tOP4UavhJMj1Ck0cWI8W36o26O/lOVG8lcZotZTtBjqmHouqUx8MEnYTck/KF5viMZVrGm1wcQ+oAwwA3U8xrA3d59F6/jcNqmRbiLEGefRZXF5a0VAXgBrXhwcBEQIAI+HzC5/kw+un48vip7Q4ruKbaFI6KbNUxudO58yZMqlyoMpUfxWIbLny6hTNw1m3evHxOJ2laXM8qbUfD3S14Ol4uCDvJ4HmoWeYCm6pSpAkspMY13IlsmJ4hef8AV33FJ2S7Tn+pVKlUWq09FhdgbdluUcluMwzR3c66WzfFpkgHnFrELz9uBYMxYTYFwB4X2G214XpnabENpUG0wAatSGtaBJvAmBuTsrvmyzumXx2Y1KtPxt8Lm2tYg73FvRee5dhRqeP0Ogb7SbHovSu0GOp4LCMw4LX1RTOsA6gx73E6SRsRded0Wd2XF27rxxHKU2mnVUgCOAP2NlXYh6k1q0b78uXmVAe+V0xmnPKuHFcFKUi25hCEIEhIF0hAiO6CNKSEH0pqsgmUVT9kmFW2DpELjYjiu3lNwqHXlNRGycp3SVmwBCgR4S6o8khCWEHbawFwfVd08Tyjy4JqvTAsm9MbKiZVqF3+x8lExVK3uyfS/RO03fZOvpTFz6KjFVML3LwaepuqpLmku0mYkAbbclX57WP4l/h0+IQBtAbYnqVoO0tMB7ehkeYgj6rK5q8mu6Tu7UfMtXnzjv8AjZ3HCXu1XuZI/wAeS12EzBxxFCo8S9tNoJF/dpkNePS881k8YIc6OBKusvcQGOBMtJaP26Jj6lcnSM9mdTxuLeZMn7+qq6lQ856qdjH6nGeqrqy3imVR6hTJTj1w0LrHKuUiVyIRkiF2xspHBBzCEBCARCEup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BR" altLang="pt-BR"/>
          </a:p>
        </p:txBody>
      </p:sp>
      <p:pic>
        <p:nvPicPr>
          <p:cNvPr id="512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A Tecnofobia</a:t>
            </a:r>
            <a:endParaRPr lang="pt-BR" altLang="pt-BR" sz="2400" b="1" smtClean="0">
              <a:solidFill>
                <a:schemeClr val="accent2"/>
              </a:solidFill>
              <a:ea typeface="ＭＳ Ｐゴシック" pitchFamily="34" charset="-128"/>
            </a:endParaRPr>
          </a:p>
        </p:txBody>
      </p:sp>
      <p:sp>
        <p:nvSpPr>
          <p:cNvPr id="6147" name="Espaço Reservado para Conteúdo 3"/>
          <p:cNvSpPr>
            <a:spLocks noGrp="1"/>
          </p:cNvSpPr>
          <p:nvPr>
            <p:ph sz="quarter" idx="1"/>
          </p:nvPr>
        </p:nvSpPr>
        <p:spPr bwMode="auto">
          <a:xfrm>
            <a:off x="457200" y="914400"/>
            <a:ext cx="82296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buFontTx/>
              <a:buChar char="•"/>
            </a:pPr>
            <a:endParaRPr lang="en-US" altLang="pt-BR" sz="1800" smtClean="0">
              <a:solidFill>
                <a:schemeClr val="tx1"/>
              </a:solidFill>
              <a:ea typeface="ＭＳ Ｐゴシック" pitchFamily="34" charset="-128"/>
            </a:endParaRPr>
          </a:p>
          <a:p>
            <a:pPr algn="just">
              <a:lnSpc>
                <a:spcPct val="150000"/>
              </a:lnSpc>
            </a:pPr>
            <a:r>
              <a:rPr lang="pt-BR" altLang="pt-BR" sz="2000" smtClean="0">
                <a:ea typeface="ＭＳ Ｐゴシック" pitchFamily="34" charset="-128"/>
              </a:rPr>
              <a:t>... se os homens aprenderem a escrever, o esquecimento será implantado em suas almas, pois deixarão de exercitar a memória e passarão  a confiar somente no que estará escrito...</a:t>
            </a:r>
          </a:p>
          <a:p>
            <a:pPr algn="just">
              <a:lnSpc>
                <a:spcPct val="150000"/>
              </a:lnSpc>
            </a:pPr>
            <a:endParaRPr lang="en-US" altLang="pt-BR" sz="2000" smtClean="0">
              <a:solidFill>
                <a:schemeClr val="tx1"/>
              </a:solidFill>
              <a:ea typeface="ＭＳ Ｐゴシック" pitchFamily="34" charset="-128"/>
            </a:endParaRPr>
          </a:p>
        </p:txBody>
      </p:sp>
      <p:sp>
        <p:nvSpPr>
          <p:cNvPr id="6148"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0585B24-0282-4888-85B8-A566BBAFF3B7}" type="slidenum">
              <a:rPr lang="en-US" altLang="pt-BR" smtClean="0">
                <a:solidFill>
                  <a:srgbClr val="000000"/>
                </a:solidFill>
              </a:rPr>
              <a:pPr eaLnBrk="1" hangingPunct="1"/>
              <a:t>5</a:t>
            </a:fld>
            <a:endParaRPr lang="en-US" altLang="pt-BR" smtClean="0">
              <a:solidFill>
                <a:srgbClr val="000000"/>
              </a:solidFill>
            </a:endParaRPr>
          </a:p>
        </p:txBody>
      </p:sp>
      <p:sp>
        <p:nvSpPr>
          <p:cNvPr id="6149" name="AutoShape 6" descr="data:image/jpeg;base64,/9j/4AAQSkZJRgABAQAAAQABAAD/2wCEAAkGBhQSEBUUEhQVFRUUFRcVFhQXFxQUFRYVFBUVFRQUFBUXHCYeFxojGRUUHy8gIycpLCwsFR4xNTAqNSYsLCkBCQoKDgwOGA8PFywcHBwsKSkpKSkpKSwpKSkpKSkpKSkpKSksLCwpKSksLCwsKSkpKSwpKSksKTUpKSwsKSwpLP/AABEIANwA3AMBIgACEQEDEQH/xAAcAAABBQEBAQAAAAAAAAAAAAAAAQMEBQYCBwj/xAA/EAABAwIEAwUGBQQABAcAAAABAAIRAyEEBRIxQVFhBhMicYEHMkKRobEUI1Jy0RViwfBTguHxJDM0Q4Oiwv/EABgBAQEBAQEAAAAAAAAAAAAAAAABAgME/8QAHxEBAQADAQEAAwEBAAAAAAAAAAECESExQQMSUSKB/9oADAMBAAIRAxEAPwDyGrcrnSlSohtC6ISQiEhBCEBAQiEsJQEHIarPs/kb8ZiaWHpRrqu0gn3WgCXPdzAaCYUbB4N9V4p02Oe93usYC5x9B99gvXOwHs5qYHEMxeKqU9bGvAoMJcWF7dM1Kg8NgTYTupa1Ibw/s7y+i7u3sqV6oMaqj3NDjz7unAaOMSVfYX2UZbOo0HOJvoL6opDnbVtvuVo34SjVe6oaeh5F6rHAuMG0k2TWD7xzQKriSBAAMiOE+i59bZ3NPZdgahk0xTiD+Ue6kHYE8R5D1TGY9lcM/Qz8PQDKcQ1tJgLo2DniHEcySVsRhCeEeibqYMA7IiryCjQoUhT7qlTiY7ukwASf1GXmbSSVxmzMM4HXTpP4w+hTdJ5Tpn6qTXwR5KC+nG1ucpRhc+7P4RzXaaNOmb+KmXtIP7bg+ULB4jIazWl4Y59MEjvGgObbnpkt9V7ZVe5niaYt6H04qrrYtsk6dLj7xZDS6LgGBzVm4lkvjxcdEhC9YziphK1MsqUzUcSSaz2gVRIiKb2gEQdgZC8uxFHS9zf0kjkYGxhaxylS42GIQlIQtMkhCEICEJUQgJSIQgcQgoUUhXK7K5KoIQAhKEQoCUddkNC3/s79nTsWWYmt4cM2oNLYl1cscJaP009Qgu43A5qVqR6J7NOyTMJgqbqrdFfEgVKrramsdJpUp4ACCRzPRavD4Wm0Bgq6/ecPCC+5uZ/zCemXQ4Aky4ztHAeQUjCUWsaSAASS0kAD7brn7W9aRWYVxEPNuDTcjzO0+SfOCB/gzH0UulStJi6R5A+3rwWkRC1QavGeGysieihVDxHP6KoiVWqvq4W5IvznlyVk6qoteoADG5WRSY1m6zmY0eK09Q6mNLhDiJc3i0+fFZ/MDEngpsRMA2XRw96eRCle0nB0cVl5rANGIwseIRL2mCWEjcaeHAhU2Jzk06RYyA51QePjpDZgclVuzOtWYKLS50OL9PDUeZ2MxxWLlqusx3GGISKZmeH0VDAgOlwH6TMFvoZUMrvLtws0RIlSKoUOQkSygSEJQlDUHSEIUUhQUqCg4hK1LCVoVRcdlMj/ABmNoYaSBVfDiNwwAuqEddII9V9OYbBMptZSpM00qLQxjW7NAEADmf5K8U9iOXg4ytiHbYehA/fXOkf/AFa75r03N80qNY5xd3TAA7T8Qafd1u21O307wueVdJFzmebU6A1Ogugw0EcOvH+SjKnP7lhqCHucXOHEFxkN+RCzeX5VMYnEhxMs7ujx1OP5YcOfxRwC1RsQN3XdPC+8KT+rUx1eJH2UU4i/WTCmCiNyuO4bGy1ERXVRdQcRUvbZTK9NsenkoVekIVRCZWJ1+Eta0xJIlxPEDgFHxFcXT+IoO4cvqq/8E4zJhZ0ImJxQ3WezPFg6uX+Vf4/CNAuflZUGKoMLQRI1ExJgwDGo9FmrGVr3qR8lfdmsIGtNUizXaj10Xj5ws/VtV9T9StDhcXowL/J5H+VltSYjJ24nB13x+bSfrYeeq76Z5gifULDL0TJv/Q4iPecWmehF/usVnFDS4OGzwZ/c0w75jSVvC/KznPsQCkQUi6uQShEpEClAKEBqDtCEKKEhSoQDU5TpkkAAkkgAC7iSYAaOJJIA802F6D7IcNQGIqYitBdQFNtFpv8Am1S6KgHFwDYHVyD03sD2P/p2D0vh1es4PrcQ1wbDKQ5hokE8SSuauGFbMGUnnUyn+c8bh7mxE9JI9AtM2qdBc8aZMwdwJi/VYzC4iMxeZADmkTw3ix8oXG3rtJxqyw1NLpu17yZEgOc6A7z02Vq9njjgBCbw+G0gwZBaJ6kR4k6PeK3POs30+WCFGrubESkxGZMZOsi3CR6BVdfOaTh4nNYTsJCbiHcQBaD/ABZQq42SU32lrgbcP+ii4jGQLkWv/Cm10kOpGd7HZDsCAPETbkVEdjLt81CzjONIN+KrBMyewAgCTwn6rO4rQSbDpvsuKubtJlzgB9VX4ztGyQKbSdMxsAT1ngstyKHMx49Q2lSctxEtqUzx1R5OHD1hJmDHaZeW6jwbwtMKBReJgmJiHciLEHnaFltdZU8NpNJ90t7up/a5tgXDl16rN53gopPHFj9bP2n3gFe4fF/C7wugzYlrx1hQMU2Q6k+S0CWO+JrTYTzAKb6lnrGpE9icMabtJg23GxHAppehwCIRCEAlBSJYQdIQhRQhCEAtd7LswdSzOiQNTSKhe3m1lNztQ/ubchZILU+zKoG5thp2PetPXVReIRXtPaLtKxtKWHWNxcXduAeV/ssZ2ax/fYhzjdrWmXcJkl0cwPCFe9oOzNGoSG0xLI1vkgSRYQLExEqFleXtY4UaXvP3Owa34j5D6ry5SyvTjqx6PluKBaxvHQCflKhY/H6XEzF1xkj9RLuBcdP7GiGn6Kt7RvLQXEOEG9pG/TYrrv8Ay5/XGIwmuXOfpafU+azOf0qEBoqw6dp38+SexOO7+S5720WkDw+/UeRanTHlueCgmgQDpp0abRsxze8d5veeK52tSK3A419N1nGOhstrhMH3lMFzt4JHErD06EVbNDXG+ge479o4OW9yLBudpaZANp4gfyrj0yU+c5kKY8hMBef512gqVHSXQOAH+V6n2ryKmxjiNXu858wV45iqPiJ/xb1VTFOyakHnVUceggknyAurPGCg20EH+5rm/KQuMmbUDYZU7kbksA7x07FzzMeQ2SZnWrBp1VjUbxFXS5p9dwfJVPagY9sG3KTPAHh5qC+7JHAz6cQhrnE6QDETFyWyYI/hS34eABFog+qy34l5NVFVnVvzaeEdF3ndPTUpPG7gbcDaXMI6wVx2Qw0aybaZDvIfzZHa3FBtTC0x7zSHOHKTt9UjNvWa7SYEU3gt2N2/sd4gPQyFTLUdubOoN4tpX9XGPoVmIXfHxxy9CEJVpkiUBIiUHaAhCihCEIFC0HYKnqzPC9Khdax8NNxELPBaX2dav6rhNESasGRI0aHd5bnpBgpVj2nPw9tABomTIZ+qq9waNR4gcvJdHJRRoEMvUeNLqnFzyPFHIC4HJWVd7RUYXwWyDfg7pzglScfWmrRpjhqef2tHH1K8+U69MvNH8noBo0jh4R5AR/hP4nJWPPjLiOWogfIJnL33PmVaMda5XWeONvWZq9maLHe6TE6YMEdR1KqMRk7NW1bnEMj5rY4ynrHzhVLcM4u8Vug+6zlIuLO0ezjKtS1OBMy5xc61xERF1r8LSjbhv6cklLQBpETBPy/7pwgSJsAPK653fjpP7Vb2lpA0ncfDdeP4XAAug8SQD1BsvWcfmjCXiRDfJeW5niAa72s2nVbnvZWMrTLsILtc1pcOBHDmEY3DNa0aGUwZ94guI6gGym5bSbXpMcSdcb8hNgeZIEqTVwY+K/K5AWqzKzuV9nYBqvkueZnpwUTOqET0Wrx1mC8CRE/ysp2gqTPqosVtLOnUwG02jUfFPXaY4wqnCVZqmtX8bgSQDxINp6SrLJaQdUB/S0TyiZhQcfhwK1Q2DdQDR1cZASVrU2rO0GKdUra3mS5oPkJNvsqyFIx5/Nd5x8lHXfHxwy9CEIVZCUJErEHSEIUUBCEIBaDsHjxRzLCvO3fBh6d4DTB+bgs/C6aeVuR5EXBHkUH0m/LnPfBEgPay+1iHvdHO31U/B03PqV6sW0BlM8dLXHXbkSqzsZ2k/G5Y2rZtYNex94HeNhr3N5kjxR1V3hseHOYKNN7m6RDxDQBwbLlysjtLs21+h3mJU2lihMxc2noo+N8Zu0tc2xBIJvsbcFxRFjt/u6InOxEg/wC/JU2a5iKTSSdv9+SexmI0jmspVouxuIFIGGjxVHD4WTt5nZS+NRY5TmrxRq4pzS7wxTbx0z70cASse7txjq2LtRaKRsZkaWjc69vRerjCNDS3SA0gN08gBYBV5yyiNQDWggAxHnBUkat08nzLN6we9pEF3GREc54BZSlm7m1SC34t9yTznaF65nfYqlW1QNOxAbIERJLuc3WMxfYbTDrwdp3T9dJ+2z3ZXOoqFh2cTB4E2DgtVisUI+SymByjuzHO8dein08WSCDwQ07xmPkEG6yuYYjUeuxVjmFcglUVYlzoaJJ4f5ngpv4Sd2j1MY6kxxbxMHhwgIxtN0Me8eEGfWJv1susVgXaC08YI4+7dSe0FcHCGN/B63AKRb/WRLpueN0iEQvS8oQUIQKEByQIQdoQhRQhCEAuguUrUHrPsYb+Io4rDVGg0mvZV1Hg6qC0sBmQSKYIPmvUMR3oe2nQLWtDRp1OIaGtGwABJXkXsOrN/FYhlSSw0G1NMFzJZUjW+OQdHr0XsOFZdsCA17XMEzDHAmB0j7rnk6Ymq1d1jUAD22dBkEbgg8U/RpzTn1SYiHF21mkzyAJg/JcYlmmdJI6cLiZHJNKoe0WPIAaBuTtckmwCsOzOVfhqLnO/8yp4nnyEhnoncHlGotqVNwPC08OpTef5r3IvxktHXqs33bU8TsRmTW6XE8j82rEYjttTZinGZb3ZaTsJFwsz2r7YFo0hzjq1aQPibsJPAXVDhMhxeMhz3922wFotw2TxdN1T7csNOsWmHFmlszd5BJLfIAALvF50x9WnTB8DWN8yAzU+T8/UrPM9me04ir1gD/Qq/MOzlbC+KnVc8CQGv2jiCn/U1Gjo4jXUqVDFmhrR/dUnSB5C/oqh+Jiq4DYkx10gBybyLHmpReSNL6b7iZJ1N0tf5AAjzKkDKSKJxDvigMbya4kavMws7b0YrYXXN4AEk8gq7BBup53DWE/Lf6KfWraqJ0mJkH/lKj4LBQ8g3lh+oE/f6JrqSmsRSbTwzKj/ABPrNNQk7NZeGNHl91mMdiyaDWnckD0ar7PGvGFpAiDT8FrkgbHosvmdMtfEz4WnykSY+61jOs5XURUShIu7zlQhCASJQugUCoQUKKEFCEAlCRCD2z2HYdjcDiattb8QKROxDWUmlg8tT3H1XoWa5gyiwuc6C4gCInaJAPReJeyftK2jUrYd86a+lzALE1WWLQeZYZ66Fs8/L8RmNLDk2qOAlt4pMGp7p4EgfVcs3XDrVnETh2u/41//AI9mDyiXFWQIJncAatP0YDPzUR9Fj9MjwUwBA/Sy+nygNTWTYpz2uqO3qVHwOQYYaApKqzrVd5PiIBI4AbR91ge22KJcGsJmT5AaYgTxWirZhprO1GA9lncPCeKw2c1Zq6r2MmTMAXt0hY963GVyXKnY3Ea4IpMhrQd/DwPWbr1LA9mQ0buEDgVA9m+U6cL3jh77nvHGznEt+i1bsUBbnY32WtjPYrs+HyO9qgAiwdHl5qmzLsm0j36hmdybnktNQx4Lqj58LXNYOZO9ucyoed4xtFpa9w1kH8sGXDUb/tj/ACm59Z78ZXI+zje9NNxOqoDcG4DTMHz5Ky7R1wG6Gj3R4RwECA48mgSnMsEYumHeFxY7wn4dTSWT1hRM3y+riJZh2RSDvFVdZriNyT8QCNMlhhDXGbeIjqWCf5VnmLu7pMqjYBpjaQ5odHyJ+Sr81ogRRpHUR+XqHFzzD3fKVI7U5o0U2UqZnSAJ5lrQAfkE2mjeKxjKjDBBkfOeSxmb0j3hdwMD1aFcUqJbX0t91w1BpuAfiAnYT91XZ5VkgcSS70iAtY3qZT/KqQhC7POEIQihCEoQdpEShQCEqSECFCVJCB2jWc1wc0lrmkOa4bhw2IXsfs8zqni6jaukNxFKm4VW8y7aq3+03HQrxkLdex+kfx76kwylh6mrqahDWN9SJ9FmxZXttei4gPpN1Bwh7JAtEAgcZCh4dwa0tFgTqAdYsd+kzwTT8Y6kGgGRp8TRuCd9HToo1TFGpr8Oo+COF3O0z1ACw6ExmJDjAI1CxZYOB4kTuOiyWb4ASdBAmSYMggi5HLyWuzXKWueLbWDhvI3GryuJWbzunB0gSYpsHMuc8/8A5CxeVvFu8FgjSoU2MAJa1oA5iOPJV2YYim0fmDQdxqIDiRtHD1U3+qMNNofDYbxkbWBBFx9lSZviR3ez3g2Fg8QOYPCeS1dJ0mUYU1Kpv4WEViTEAwWtk+f2TGNdhqOoyHvBJJ3udzHE9SSouVUnVGPYx+lj3hr3NkRTpjU6DuJcYTWefhqLdLWlxHutd7tviLBE/wDMVPVnFZl+P73GtdJgu34m0KR217UGe5aYa2wY0wIHxVCOfILMYfM//EUjxLyRtwFhawE8E7m9DXWa4z+ZUv5RYfOQp8a+qvDuc86miYDotsB7z+gXVTLu7aKlS7ne6ODRvJ6q8ygtbqbA4sPQG6iZ5Va6mBs5liOYtB+i1rjG+qfDul7nfopQJ31Pd/CzWNrB1QkbbA9Bx9Vos7wuihVc03NVpPPu3tiB5FZdbwn1jO/CIQhdHMIQhAIRCEHaEsJFAIlEJdKBEQnsPhHVHQxrnk7BoLifIBarLPZdjKsFzW0gf+I6482tk+iDIALfeyHHFuJrU4kPYx5PAd04wHHhIfx5LQZT7IcOwTXe+q7k38tg8gJJ9fktrlGR0sPT7ujTaxkHwtG54lx3cep5Jo2qGYnvMdd0hrHuAAs0deZKtaEQ2Jlxayf0i5nobm6z9HLH0MY01CS0lzAQIDmOb4T6GxVlTpFtV5MhrgHTf32mIHoZXJ1WmJrxpIi0uPk4hg8zZUjsETi6JdABqPeOUgAMBPQSFbYSidXiHIiDLTBkHpI4LrPaLaTWVQ0wH3AFxqsHALOmoezLBnu4DJDJGpglw4x5echY59Wm9+hhbq2GphpPmbmW+EgeSuO0mJqURE2cSdZ13P7mi1rRZVGB1VKZe53eElzjt4WM+ETe6ByrjBQw7wxxB1kaz8LQJLo472WMxYdWMgENd8dRxJdHGOAV7jKevFmlbSWtqHjYQY+VlR5pjT3zg2nrIA1ucSGs1e6xjW7nqsukMOwrWuAJ1OJAkWgNuA0KdmVaa9Np2pAPqH9PHSeuy5yvBVvxDGBrab3h0uIBcxgsS2bBx2XHbPC91T7tg0gwXGZJc50S48SB91YiZ2QPejEVS3wOqBrDz0gyfr9FQ55jQ+rUcPcbLQeYCsH4hzcO2m093TY3TvLnz70NFhPW6zuNdrGkCANh+o/9N1q3fEk10Y3Fk4cg8Whv1B/lUKl46tYMBsLnkXdFEXXGajhnd0IQhaZCEIQCca4LhJCBwBTcBk9auQ2jSqVD/a0kep2HqvZcq9nuDoQRSFRw+Kp47+W30Wjp0mgaQIHIWHyCaTbyLLvZPiXwaz6dEcf/AHH+jW2nzK1+Xey7CUgDUD6zh+t0Nn9jY+62UJE0bMYTC06TdNNrWACIaA0fRTWRCivbC6p1FUTWD7hPM99Rqb+PJPu8pUvGoaxVCT5GWniPJU9fMThyRUaHMmWkbtJ5jmr8iW9f9sqzG0g5pBvzHNZ1K1vQybDhut4JLahD9t5HDooXaWualVlIOtAIaOJdYE/LZScACyk4MaXO1ANHMNBMeUlVjGDCF9arUFTEOBA2FOgSDdzibxyHJc7NXTrjdxK7b4prKTh+lokfqJ8It6FM4XLqbKDwxoYG02+uoeKVn8Dl5xtb33dxSc19Wq7eo9uw/hvAK3z3tDRo06gDhqc0MYyZ0ifeqH9Z/Spbw11gnZi7+oDk5pE7kNFhAG9gtLRydrX03uDS19RpLhcO4NKzWR5c6tmAsRoph+1/EYBPovR8TlneUqbNm69RItESR9YWZ43fSVcn0121m38Ja7awMH7jbqs723wzXUzqBB2BjwxF789loM1zN9FkuiIu7hbmRsfRYfNu1DiCBxMgyIvvZbtnjE2zmPxJe1rf0gNPXr8lWVqpiBYHfmfXgrFl5O0n0iFX4kXUwi535EMhMupBSXhNuaurgjmifNcKUkhXaIyE8aQXJopsNpUEEICo+m2iEjhddgkLg1FWTjXykqDijRyXMIFhI6mN12RG+yR4BCDmhUnjbgFZYaCbnp5KtpshSKNSD/vySzay6T6tOP4UavhJMj1Ck0cWI8W36o26O/lOVG8lcZotZTtBjqmHouqUx8MEnYTck/KF5viMZVrGm1wcQ+oAwwA3U8xrA3d59F6/jcNqmRbiLEGefRZXF5a0VAXgBrXhwcBEQIAI+HzC5/kw+un48vip7Q4ruKbaFI6KbNUxudO58yZMqlyoMpUfxWIbLny6hTNw1m3evHxOJ2laXM8qbUfD3S14Ol4uCDvJ4HmoWeYCm6pSpAkspMY13IlsmJ4hef8AV33FJ2S7Tn+pVKlUWq09FhdgbdluUcluMwzR3c66WzfFpkgHnFrELz9uBYMxYTYFwB4X2G214XpnabENpUG0wAatSGtaBJvAmBuTsrvmyzumXx2Y1KtPxt8Lm2tYg73FvRee5dhRqeP0Ogb7SbHovSu0GOp4LCMw4LX1RTOsA6gx73E6SRsRded0Wd2XF27rxxHKU2mnVUgCOAP2NlXYh6k1q0b78uXmVAe+V0xmnPKuHFcFKUi25hCEIEhIF0hAiO6CNKSEH0pqsgmUVT9kmFW2DpELjYjiu3lNwqHXlNRGycp3SVmwBCgR4S6o8khCWEHbawFwfVd08Tyjy4JqvTAsm9MbKiZVqF3+x8lExVK3uyfS/RO03fZOvpTFz6KjFVML3LwaepuqpLmku0mYkAbbclX57WP4l/h0+IQBtAbYnqVoO0tMB7ehkeYgj6rK5q8mu6Tu7UfMtXnzjv8AjZ3HCXu1XuZI/wAeS12EzBxxFCo8S9tNoJF/dpkNePS881k8YIc6OBKusvcQGOBMtJaP26Jj6lcnSM9mdTxuLeZMn7+qq6lQ856qdjH6nGeqrqy3imVR6hTJTj1w0LrHKuUiVyIRkiF2xspHBBzCEBCARCEup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BR" altLang="pt-BR"/>
          </a:p>
        </p:txBody>
      </p:sp>
      <p:sp>
        <p:nvSpPr>
          <p:cNvPr id="6150" name="AutoShape 8" descr="data:image/jpeg;base64,/9j/4AAQSkZJRgABAQAAAQABAAD/2wCEAAkGBhQSEBUUEhQVFRUUFRcVFhQXFxQUFRYVFBUVFRQUFBUXHCYeFxojGRUUHy8gIycpLCwsFR4xNTAqNSYsLCkBCQoKDgwOGA8PFywcHBwsKSkpKSkpKSwpKSkpKSkpKSkpKSksLCwpKSksLCwsKSkpKSwpKSksKTUpKSwsKSwpLP/AABEIANwA3AMBIgACEQEDEQH/xAAcAAABBQEBAQAAAAAAAAAAAAAAAQMEBQYCBwj/xAA/EAABAwIEAwUGBQQABAcAAAABAAIRAyEEBRIxQVFhBhMicYEHMkKRobEUI1Jy0RViwfBTguHxJDM0Q4Oiwv/EABgBAQEBAQEAAAAAAAAAAAAAAAABAgME/8QAHxEBAQADAQEAAwEBAAAAAAAAAAECESExQQMSUSKB/9oADAMBAAIRAxEAPwDyGrcrnSlSohtC6ISQiEhBCEBAQiEsJQEHIarPs/kb8ZiaWHpRrqu0gn3WgCXPdzAaCYUbB4N9V4p02Oe93usYC5x9B99gvXOwHs5qYHEMxeKqU9bGvAoMJcWF7dM1Kg8NgTYTupa1Ibw/s7y+i7u3sqV6oMaqj3NDjz7unAaOMSVfYX2UZbOo0HOJvoL6opDnbVtvuVo34SjVe6oaeh5F6rHAuMG0k2TWD7xzQKriSBAAMiOE+i59bZ3NPZdgahk0xTiD+Ue6kHYE8R5D1TGY9lcM/Qz8PQDKcQ1tJgLo2DniHEcySVsRhCeEeibqYMA7IiryCjQoUhT7qlTiY7ukwASf1GXmbSSVxmzMM4HXTpP4w+hTdJ5Tpn6qTXwR5KC+nG1ucpRhc+7P4RzXaaNOmb+KmXtIP7bg+ULB4jIazWl4Y59MEjvGgObbnpkt9V7ZVe5niaYt6H04qrrYtsk6dLj7xZDS6LgGBzVm4lkvjxcdEhC9YziphK1MsqUzUcSSaz2gVRIiKb2gEQdgZC8uxFHS9zf0kjkYGxhaxylS42GIQlIQtMkhCEICEJUQgJSIQgcQgoUUhXK7K5KoIQAhKEQoCUddkNC3/s79nTsWWYmt4cM2oNLYl1cscJaP009Qgu43A5qVqR6J7NOyTMJgqbqrdFfEgVKrramsdJpUp4ACCRzPRavD4Wm0Bgq6/ecPCC+5uZ/zCemXQ4Aky4ztHAeQUjCUWsaSAASS0kAD7brn7W9aRWYVxEPNuDTcjzO0+SfOCB/gzH0UulStJi6R5A+3rwWkRC1QavGeGysieihVDxHP6KoiVWqvq4W5IvznlyVk6qoteoADG5WRSY1m6zmY0eK09Q6mNLhDiJc3i0+fFZ/MDEngpsRMA2XRw96eRCle0nB0cVl5rANGIwseIRL2mCWEjcaeHAhU2Jzk06RYyA51QePjpDZgclVuzOtWYKLS50OL9PDUeZ2MxxWLlqusx3GGISKZmeH0VDAgOlwH6TMFvoZUMrvLtws0RIlSKoUOQkSygSEJQlDUHSEIUUhQUqCg4hK1LCVoVRcdlMj/ABmNoYaSBVfDiNwwAuqEddII9V9OYbBMptZSpM00qLQxjW7NAEADmf5K8U9iOXg4ytiHbYehA/fXOkf/AFa75r03N80qNY5xd3TAA7T8Qafd1u21O307wueVdJFzmebU6A1Ogugw0EcOvH+SjKnP7lhqCHucXOHEFxkN+RCzeX5VMYnEhxMs7ujx1OP5YcOfxRwC1RsQN3XdPC+8KT+rUx1eJH2UU4i/WTCmCiNyuO4bGy1ERXVRdQcRUvbZTK9NsenkoVekIVRCZWJ1+Eta0xJIlxPEDgFHxFcXT+IoO4cvqq/8E4zJhZ0ImJxQ3WezPFg6uX+Vf4/CNAuflZUGKoMLQRI1ExJgwDGo9FmrGVr3qR8lfdmsIGtNUizXaj10Xj5ws/VtV9T9StDhcXowL/J5H+VltSYjJ24nB13x+bSfrYeeq76Z5gifULDL0TJv/Q4iPecWmehF/usVnFDS4OGzwZ/c0w75jSVvC/KznPsQCkQUi6uQShEpEClAKEBqDtCEKKEhSoQDU5TpkkAAkkgAC7iSYAaOJJIA802F6D7IcNQGIqYitBdQFNtFpv8Am1S6KgHFwDYHVyD03sD2P/p2D0vh1es4PrcQ1wbDKQ5hokE8SSuauGFbMGUnnUyn+c8bh7mxE9JI9AtM2qdBc8aZMwdwJi/VYzC4iMxeZADmkTw3ix8oXG3rtJxqyw1NLpu17yZEgOc6A7z02Vq9njjgBCbw+G0gwZBaJ6kR4k6PeK3POs30+WCFGrubESkxGZMZOsi3CR6BVdfOaTh4nNYTsJCbiHcQBaD/ABZQq42SU32lrgbcP+ii4jGQLkWv/Cm10kOpGd7HZDsCAPETbkVEdjLt81CzjONIN+KrBMyewAgCTwn6rO4rQSbDpvsuKubtJlzgB9VX4ztGyQKbSdMxsAT1ngstyKHMx49Q2lSctxEtqUzx1R5OHD1hJmDHaZeW6jwbwtMKBReJgmJiHciLEHnaFltdZU8NpNJ90t7up/a5tgXDl16rN53gopPHFj9bP2n3gFe4fF/C7wugzYlrx1hQMU2Q6k+S0CWO+JrTYTzAKb6lnrGpE9icMabtJg23GxHAppehwCIRCEAlBSJYQdIQhRQhCEAtd7LswdSzOiQNTSKhe3m1lNztQ/ubchZILU+zKoG5thp2PetPXVReIRXtPaLtKxtKWHWNxcXduAeV/ssZ2ax/fYhzjdrWmXcJkl0cwPCFe9oOzNGoSG0xLI1vkgSRYQLExEqFleXtY4UaXvP3Owa34j5D6ry5SyvTjqx6PluKBaxvHQCflKhY/H6XEzF1xkj9RLuBcdP7GiGn6Kt7RvLQXEOEG9pG/TYrrv8Ay5/XGIwmuXOfpafU+azOf0qEBoqw6dp38+SexOO7+S5720WkDw+/UeRanTHlueCgmgQDpp0abRsxze8d5veeK52tSK3A419N1nGOhstrhMH3lMFzt4JHErD06EVbNDXG+ge479o4OW9yLBudpaZANp4gfyrj0yU+c5kKY8hMBef512gqVHSXQOAH+V6n2ryKmxjiNXu858wV45iqPiJ/xb1VTFOyakHnVUceggknyAurPGCg20EH+5rm/KQuMmbUDYZU7kbksA7x07FzzMeQ2SZnWrBp1VjUbxFXS5p9dwfJVPagY9sG3KTPAHh5qC+7JHAz6cQhrnE6QDETFyWyYI/hS34eABFog+qy34l5NVFVnVvzaeEdF3ndPTUpPG7gbcDaXMI6wVx2Qw0aybaZDvIfzZHa3FBtTC0x7zSHOHKTt9UjNvWa7SYEU3gt2N2/sd4gPQyFTLUdubOoN4tpX9XGPoVmIXfHxxy9CEJVpkiUBIiUHaAhCihCEIFC0HYKnqzPC9Khdax8NNxELPBaX2dav6rhNESasGRI0aHd5bnpBgpVj2nPw9tABomTIZ+qq9waNR4gcvJdHJRRoEMvUeNLqnFzyPFHIC4HJWVd7RUYXwWyDfg7pzglScfWmrRpjhqef2tHH1K8+U69MvNH8noBo0jh4R5AR/hP4nJWPPjLiOWogfIJnL33PmVaMda5XWeONvWZq9maLHe6TE6YMEdR1KqMRk7NW1bnEMj5rY4ynrHzhVLcM4u8Vug+6zlIuLO0ezjKtS1OBMy5xc61xERF1r8LSjbhv6cklLQBpETBPy/7pwgSJsAPK653fjpP7Vb2lpA0ncfDdeP4XAAug8SQD1BsvWcfmjCXiRDfJeW5niAa72s2nVbnvZWMrTLsILtc1pcOBHDmEY3DNa0aGUwZ94guI6gGym5bSbXpMcSdcb8hNgeZIEqTVwY+K/K5AWqzKzuV9nYBqvkueZnpwUTOqET0Wrx1mC8CRE/ysp2gqTPqosVtLOnUwG02jUfFPXaY4wqnCVZqmtX8bgSQDxINp6SrLJaQdUB/S0TyiZhQcfhwK1Q2DdQDR1cZASVrU2rO0GKdUra3mS5oPkJNvsqyFIx5/Nd5x8lHXfHxwy9CEIVZCUJErEHSEIUUBCEIBaDsHjxRzLCvO3fBh6d4DTB+bgs/C6aeVuR5EXBHkUH0m/LnPfBEgPay+1iHvdHO31U/B03PqV6sW0BlM8dLXHXbkSqzsZ2k/G5Y2rZtYNex94HeNhr3N5kjxR1V3hseHOYKNN7m6RDxDQBwbLlysjtLs21+h3mJU2lihMxc2noo+N8Zu0tc2xBIJvsbcFxRFjt/u6InOxEg/wC/JU2a5iKTSSdv9+SexmI0jmspVouxuIFIGGjxVHD4WTt5nZS+NRY5TmrxRq4pzS7wxTbx0z70cASse7txjq2LtRaKRsZkaWjc69vRerjCNDS3SA0gN08gBYBV5yyiNQDWggAxHnBUkat08nzLN6we9pEF3GREc54BZSlm7m1SC34t9yTznaF65nfYqlW1QNOxAbIERJLuc3WMxfYbTDrwdp3T9dJ+2z3ZXOoqFh2cTB4E2DgtVisUI+SymByjuzHO8dein08WSCDwQ07xmPkEG6yuYYjUeuxVjmFcglUVYlzoaJJ4f5ngpv4Sd2j1MY6kxxbxMHhwgIxtN0Me8eEGfWJv1susVgXaC08YI4+7dSe0FcHCGN/B63AKRb/WRLpueN0iEQvS8oQUIQKEByQIQdoQhRQhCEAuguUrUHrPsYb+Io4rDVGg0mvZV1Hg6qC0sBmQSKYIPmvUMR3oe2nQLWtDRp1OIaGtGwABJXkXsOrN/FYhlSSw0G1NMFzJZUjW+OQdHr0XsOFZdsCA17XMEzDHAmB0j7rnk6Ymq1d1jUAD22dBkEbgg8U/RpzTn1SYiHF21mkzyAJg/JcYlmmdJI6cLiZHJNKoe0WPIAaBuTtckmwCsOzOVfhqLnO/8yp4nnyEhnoncHlGotqVNwPC08OpTef5r3IvxktHXqs33bU8TsRmTW6XE8j82rEYjttTZinGZb3ZaTsJFwsz2r7YFo0hzjq1aQPibsJPAXVDhMhxeMhz3922wFotw2TxdN1T7csNOsWmHFmlszd5BJLfIAALvF50x9WnTB8DWN8yAzU+T8/UrPM9me04ir1gD/Qq/MOzlbC+KnVc8CQGv2jiCn/U1Gjo4jXUqVDFmhrR/dUnSB5C/oqh+Jiq4DYkx10gBybyLHmpReSNL6b7iZJ1N0tf5AAjzKkDKSKJxDvigMbya4kavMws7b0YrYXXN4AEk8gq7BBup53DWE/Lf6KfWraqJ0mJkH/lKj4LBQ8g3lh+oE/f6JrqSmsRSbTwzKj/ABPrNNQk7NZeGNHl91mMdiyaDWnckD0ar7PGvGFpAiDT8FrkgbHosvmdMtfEz4WnykSY+61jOs5XURUShIu7zlQhCASJQugUCoQUKKEFCEAlCRCD2z2HYdjcDiattb8QKROxDWUmlg8tT3H1XoWa5gyiwuc6C4gCInaJAPReJeyftK2jUrYd86a+lzALE1WWLQeZYZ66Fs8/L8RmNLDk2qOAlt4pMGp7p4EgfVcs3XDrVnETh2u/41//AI9mDyiXFWQIJncAatP0YDPzUR9Fj9MjwUwBA/Sy+nygNTWTYpz2uqO3qVHwOQYYaApKqzrVd5PiIBI4AbR91ge22KJcGsJmT5AaYgTxWirZhprO1GA9lncPCeKw2c1Zq6r2MmTMAXt0hY963GVyXKnY3Ea4IpMhrQd/DwPWbr1LA9mQ0buEDgVA9m+U6cL3jh77nvHGznEt+i1bsUBbnY32WtjPYrs+HyO9qgAiwdHl5qmzLsm0j36hmdybnktNQx4Lqj58LXNYOZO9ucyoed4xtFpa9w1kH8sGXDUb/tj/ACm59Z78ZXI+zje9NNxOqoDcG4DTMHz5Ky7R1wG6Gj3R4RwECA48mgSnMsEYumHeFxY7wn4dTSWT1hRM3y+riJZh2RSDvFVdZriNyT8QCNMlhhDXGbeIjqWCf5VnmLu7pMqjYBpjaQ5odHyJ+Sr81ogRRpHUR+XqHFzzD3fKVI7U5o0U2UqZnSAJ5lrQAfkE2mjeKxjKjDBBkfOeSxmb0j3hdwMD1aFcUqJbX0t91w1BpuAfiAnYT91XZ5VkgcSS70iAtY3qZT/KqQhC7POEIQihCEoQdpEShQCEqSECFCVJCB2jWc1wc0lrmkOa4bhw2IXsfs8zqni6jaukNxFKm4VW8y7aq3+03HQrxkLdex+kfx76kwylh6mrqahDWN9SJ9FmxZXttei4gPpN1Bwh7JAtEAgcZCh4dwa0tFgTqAdYsd+kzwTT8Y6kGgGRp8TRuCd9HToo1TFGpr8Oo+COF3O0z1ACw6ExmJDjAI1CxZYOB4kTuOiyWb4ASdBAmSYMggi5HLyWuzXKWueLbWDhvI3GryuJWbzunB0gSYpsHMuc8/8A5CxeVvFu8FgjSoU2MAJa1oA5iOPJV2YYim0fmDQdxqIDiRtHD1U3+qMNNofDYbxkbWBBFx9lSZviR3ez3g2Fg8QOYPCeS1dJ0mUYU1Kpv4WEViTEAwWtk+f2TGNdhqOoyHvBJJ3udzHE9SSouVUnVGPYx+lj3hr3NkRTpjU6DuJcYTWefhqLdLWlxHutd7tviLBE/wDMVPVnFZl+P73GtdJgu34m0KR217UGe5aYa2wY0wIHxVCOfILMYfM//EUjxLyRtwFhawE8E7m9DXWa4z+ZUv5RYfOQp8a+qvDuc86miYDotsB7z+gXVTLu7aKlS7ne6ODRvJ6q8ygtbqbA4sPQG6iZ5Va6mBs5liOYtB+i1rjG+qfDul7nfopQJ31Pd/CzWNrB1QkbbA9Bx9Vos7wuihVc03NVpPPu3tiB5FZdbwn1jO/CIQhdHMIQhAIRCEHaEsJFAIlEJdKBEQnsPhHVHQxrnk7BoLifIBarLPZdjKsFzW0gf+I6482tk+iDIALfeyHHFuJrU4kPYx5PAd04wHHhIfx5LQZT7IcOwTXe+q7k38tg8gJJ9fktrlGR0sPT7ujTaxkHwtG54lx3cep5Jo2qGYnvMdd0hrHuAAs0deZKtaEQ2Jlxayf0i5nobm6z9HLH0MY01CS0lzAQIDmOb4T6GxVlTpFtV5MhrgHTf32mIHoZXJ1WmJrxpIi0uPk4hg8zZUjsETi6JdABqPeOUgAMBPQSFbYSidXiHIiDLTBkHpI4LrPaLaTWVQ0wH3AFxqsHALOmoezLBnu4DJDJGpglw4x5echY59Wm9+hhbq2GphpPmbmW+EgeSuO0mJqURE2cSdZ13P7mi1rRZVGB1VKZe53eElzjt4WM+ETe6ByrjBQw7wxxB1kaz8LQJLo472WMxYdWMgENd8dRxJdHGOAV7jKevFmlbSWtqHjYQY+VlR5pjT3zg2nrIA1ucSGs1e6xjW7nqsukMOwrWuAJ1OJAkWgNuA0KdmVaa9Np2pAPqH9PHSeuy5yvBVvxDGBrab3h0uIBcxgsS2bBx2XHbPC91T7tg0gwXGZJc50S48SB91YiZ2QPejEVS3wOqBrDz0gyfr9FQ55jQ+rUcPcbLQeYCsH4hzcO2m093TY3TvLnz70NFhPW6zuNdrGkCANh+o/9N1q3fEk10Y3Fk4cg8Whv1B/lUKl46tYMBsLnkXdFEXXGajhnd0IQhaZCEIQCca4LhJCBwBTcBk9auQ2jSqVD/a0kep2HqvZcq9nuDoQRSFRw+Kp47+W30Wjp0mgaQIHIWHyCaTbyLLvZPiXwaz6dEcf/AHH+jW2nzK1+Xey7CUgDUD6zh+t0Nn9jY+62UJE0bMYTC06TdNNrWACIaA0fRTWRCivbC6p1FUTWD7hPM99Rqb+PJPu8pUvGoaxVCT5GWniPJU9fMThyRUaHMmWkbtJ5jmr8iW9f9sqzG0g5pBvzHNZ1K1vQybDhut4JLahD9t5HDooXaWualVlIOtAIaOJdYE/LZScACyk4MaXO1ANHMNBMeUlVjGDCF9arUFTEOBA2FOgSDdzibxyHJc7NXTrjdxK7b4prKTh+lokfqJ8It6FM4XLqbKDwxoYG02+uoeKVn8Dl5xtb33dxSc19Wq7eo9uw/hvAK3z3tDRo06gDhqc0MYyZ0ifeqH9Z/Spbw11gnZi7+oDk5pE7kNFhAG9gtLRydrX03uDS19RpLhcO4NKzWR5c6tmAsRoph+1/EYBPovR8TlneUqbNm69RItESR9YWZ43fSVcn0121m38Ja7awMH7jbqs723wzXUzqBB2BjwxF789loM1zN9FkuiIu7hbmRsfRYfNu1DiCBxMgyIvvZbtnjE2zmPxJe1rf0gNPXr8lWVqpiBYHfmfXgrFl5O0n0iFX4kXUwi535EMhMupBSXhNuaurgjmifNcKUkhXaIyE8aQXJopsNpUEEICo+m2iEjhddgkLg1FWTjXykqDijRyXMIFhI6mN12RG+yR4BCDmhUnjbgFZYaCbnp5KtpshSKNSD/vySzay6T6tOP4UavhJMj1Ck0cWI8W36o26O/lOVG8lcZotZTtBjqmHouqUx8MEnYTck/KF5viMZVrGm1wcQ+oAwwA3U8xrA3d59F6/jcNqmRbiLEGefRZXF5a0VAXgBrXhwcBEQIAI+HzC5/kw+un48vip7Q4ruKbaFI6KbNUxudO58yZMqlyoMpUfxWIbLny6hTNw1m3evHxOJ2laXM8qbUfD3S14Ol4uCDvJ4HmoWeYCm6pSpAkspMY13IlsmJ4hef8AV33FJ2S7Tn+pVKlUWq09FhdgbdluUcluMwzR3c66WzfFpkgHnFrELz9uBYMxYTYFwB4X2G214XpnabENpUG0wAatSGtaBJvAmBuTsrvmyzumXx2Y1KtPxt8Lm2tYg73FvRee5dhRqeP0Ogb7SbHovSu0GOp4LCMw4LX1RTOsA6gx73E6SRsRded0Wd2XF27rxxHKU2mnVUgCOAP2NlXYh6k1q0b78uXmVAe+V0xmnPKuHFcFKUi25hCEIEhIF0hAiO6CNKSEH0pqsgmUVT9kmFW2DpELjYjiu3lNwqHXlNRGycp3SVmwBCgR4S6o8khCWEHbawFwfVd08Tyjy4JqvTAsm9MbKiZVqF3+x8lExVK3uyfS/RO03fZOvpTFz6KjFVML3LwaepuqpLmku0mYkAbbclX57WP4l/h0+IQBtAbYnqVoO0tMB7ehkeYgj6rK5q8mu6Tu7UfMtXnzjv8AjZ3HCXu1XuZI/wAeS12EzBxxFCo8S9tNoJF/dpkNePS881k8YIc6OBKusvcQGOBMtJaP26Jj6lcnSM9mdTxuLeZMn7+qq6lQ856qdjH6nGeqrqy3imVR6hTJTj1w0LrHKuUiVyIRkiF2xspHBBzCEBCARCEup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BR" altLang="pt-BR"/>
          </a:p>
        </p:txBody>
      </p:sp>
      <p:sp>
        <p:nvSpPr>
          <p:cNvPr id="6151" name="AutoShape 10" descr="data:image/jpeg;base64,/9j/4AAQSkZJRgABAQAAAQABAAD/2wCEAAkGBhQSEBUUEhQVFRUUFRcVFhQXFxQUFRYVFBUVFRQUFBUXHCYeFxojGRUUHy8gIycpLCwsFR4xNTAqNSYsLCkBCQoKDgwOGA8PFywcHBwsKSkpKSkpKSwpKSkpKSkpKSkpKSksLCwpKSksLCwsKSkpKSwpKSksKTUpKSwsKSwpLP/AABEIANwA3AMBIgACEQEDEQH/xAAcAAABBQEBAQAAAAAAAAAAAAAAAQMEBQYCBwj/xAA/EAABAwIEAwUGBQQABAcAAAABAAIRAyEEBRIxQVFhBhMicYEHMkKRobEUI1Jy0RViwfBTguHxJDM0Q4Oiwv/EABgBAQEBAQEAAAAAAAAAAAAAAAABAgME/8QAHxEBAQADAQEAAwEBAAAAAAAAAAECESExQQMSUSKB/9oADAMBAAIRAxEAPwDyGrcrnSlSohtC6ISQiEhBCEBAQiEsJQEHIarPs/kb8ZiaWHpRrqu0gn3WgCXPdzAaCYUbB4N9V4p02Oe93usYC5x9B99gvXOwHs5qYHEMxeKqU9bGvAoMJcWF7dM1Kg8NgTYTupa1Ibw/s7y+i7u3sqV6oMaqj3NDjz7unAaOMSVfYX2UZbOo0HOJvoL6opDnbVtvuVo34SjVe6oaeh5F6rHAuMG0k2TWD7xzQKriSBAAMiOE+i59bZ3NPZdgahk0xTiD+Ue6kHYE8R5D1TGY9lcM/Qz8PQDKcQ1tJgLo2DniHEcySVsRhCeEeibqYMA7IiryCjQoUhT7qlTiY7ukwASf1GXmbSSVxmzMM4HXTpP4w+hTdJ5Tpn6qTXwR5KC+nG1ucpRhc+7P4RzXaaNOmb+KmXtIP7bg+ULB4jIazWl4Y59MEjvGgObbnpkt9V7ZVe5niaYt6H04qrrYtsk6dLj7xZDS6LgGBzVm4lkvjxcdEhC9YziphK1MsqUzUcSSaz2gVRIiKb2gEQdgZC8uxFHS9zf0kjkYGxhaxylS42GIQlIQtMkhCEICEJUQgJSIQgcQgoUUhXK7K5KoIQAhKEQoCUddkNC3/s79nTsWWYmt4cM2oNLYl1cscJaP009Qgu43A5qVqR6J7NOyTMJgqbqrdFfEgVKrramsdJpUp4ACCRzPRavD4Wm0Bgq6/ecPCC+5uZ/zCemXQ4Aky4ztHAeQUjCUWsaSAASS0kAD7brn7W9aRWYVxEPNuDTcjzO0+SfOCB/gzH0UulStJi6R5A+3rwWkRC1QavGeGysieihVDxHP6KoiVWqvq4W5IvznlyVk6qoteoADG5WRSY1m6zmY0eK09Q6mNLhDiJc3i0+fFZ/MDEngpsRMA2XRw96eRCle0nB0cVl5rANGIwseIRL2mCWEjcaeHAhU2Jzk06RYyA51QePjpDZgclVuzOtWYKLS50OL9PDUeZ2MxxWLlqusx3GGISKZmeH0VDAgOlwH6TMFvoZUMrvLtws0RIlSKoUOQkSygSEJQlDUHSEIUUhQUqCg4hK1LCVoVRcdlMj/ABmNoYaSBVfDiNwwAuqEddII9V9OYbBMptZSpM00qLQxjW7NAEADmf5K8U9iOXg4ytiHbYehA/fXOkf/AFa75r03N80qNY5xd3TAA7T8Qafd1u21O307wueVdJFzmebU6A1Ogugw0EcOvH+SjKnP7lhqCHucXOHEFxkN+RCzeX5VMYnEhxMs7ujx1OP5YcOfxRwC1RsQN3XdPC+8KT+rUx1eJH2UU4i/WTCmCiNyuO4bGy1ERXVRdQcRUvbZTK9NsenkoVekIVRCZWJ1+Eta0xJIlxPEDgFHxFcXT+IoO4cvqq/8E4zJhZ0ImJxQ3WezPFg6uX+Vf4/CNAuflZUGKoMLQRI1ExJgwDGo9FmrGVr3qR8lfdmsIGtNUizXaj10Xj5ws/VtV9T9StDhcXowL/J5H+VltSYjJ24nB13x+bSfrYeeq76Z5gifULDL0TJv/Q4iPecWmehF/usVnFDS4OGzwZ/c0w75jSVvC/KznPsQCkQUi6uQShEpEClAKEBqDtCEKKEhSoQDU5TpkkAAkkgAC7iSYAaOJJIA802F6D7IcNQGIqYitBdQFNtFpv8Am1S6KgHFwDYHVyD03sD2P/p2D0vh1es4PrcQ1wbDKQ5hokE8SSuauGFbMGUnnUyn+c8bh7mxE9JI9AtM2qdBc8aZMwdwJi/VYzC4iMxeZADmkTw3ix8oXG3rtJxqyw1NLpu17yZEgOc6A7z02Vq9njjgBCbw+G0gwZBaJ6kR4k6PeK3POs30+WCFGrubESkxGZMZOsi3CR6BVdfOaTh4nNYTsJCbiHcQBaD/ABZQq42SU32lrgbcP+ii4jGQLkWv/Cm10kOpGd7HZDsCAPETbkVEdjLt81CzjONIN+KrBMyewAgCTwn6rO4rQSbDpvsuKubtJlzgB9VX4ztGyQKbSdMxsAT1ngstyKHMx49Q2lSctxEtqUzx1R5OHD1hJmDHaZeW6jwbwtMKBReJgmJiHciLEHnaFltdZU8NpNJ90t7up/a5tgXDl16rN53gopPHFj9bP2n3gFe4fF/C7wugzYlrx1hQMU2Q6k+S0CWO+JrTYTzAKb6lnrGpE9icMabtJg23GxHAppehwCIRCEAlBSJYQdIQhRQhCEAtd7LswdSzOiQNTSKhe3m1lNztQ/ubchZILU+zKoG5thp2PetPXVReIRXtPaLtKxtKWHWNxcXduAeV/ssZ2ax/fYhzjdrWmXcJkl0cwPCFe9oOzNGoSG0xLI1vkgSRYQLExEqFleXtY4UaXvP3Owa34j5D6ry5SyvTjqx6PluKBaxvHQCflKhY/H6XEzF1xkj9RLuBcdP7GiGn6Kt7RvLQXEOEG9pG/TYrrv8Ay5/XGIwmuXOfpafU+azOf0qEBoqw6dp38+SexOO7+S5720WkDw+/UeRanTHlueCgmgQDpp0abRsxze8d5veeK52tSK3A419N1nGOhstrhMH3lMFzt4JHErD06EVbNDXG+ge479o4OW9yLBudpaZANp4gfyrj0yU+c5kKY8hMBef512gqVHSXQOAH+V6n2ryKmxjiNXu858wV45iqPiJ/xb1VTFOyakHnVUceggknyAurPGCg20EH+5rm/KQuMmbUDYZU7kbksA7x07FzzMeQ2SZnWrBp1VjUbxFXS5p9dwfJVPagY9sG3KTPAHh5qC+7JHAz6cQhrnE6QDETFyWyYI/hS34eABFog+qy34l5NVFVnVvzaeEdF3ndPTUpPG7gbcDaXMI6wVx2Qw0aybaZDvIfzZHa3FBtTC0x7zSHOHKTt9UjNvWa7SYEU3gt2N2/sd4gPQyFTLUdubOoN4tpX9XGPoVmIXfHxxy9CEJVpkiUBIiUHaAhCihCEIFC0HYKnqzPC9Khdax8NNxELPBaX2dav6rhNESasGRI0aHd5bnpBgpVj2nPw9tABomTIZ+qq9waNR4gcvJdHJRRoEMvUeNLqnFzyPFHIC4HJWVd7RUYXwWyDfg7pzglScfWmrRpjhqef2tHH1K8+U69MvNH8noBo0jh4R5AR/hP4nJWPPjLiOWogfIJnL33PmVaMda5XWeONvWZq9maLHe6TE6YMEdR1KqMRk7NW1bnEMj5rY4ynrHzhVLcM4u8Vug+6zlIuLO0ezjKtS1OBMy5xc61xERF1r8LSjbhv6cklLQBpETBPy/7pwgSJsAPK653fjpP7Vb2lpA0ncfDdeP4XAAug8SQD1BsvWcfmjCXiRDfJeW5niAa72s2nVbnvZWMrTLsILtc1pcOBHDmEY3DNa0aGUwZ94guI6gGym5bSbXpMcSdcb8hNgeZIEqTVwY+K/K5AWqzKzuV9nYBqvkueZnpwUTOqET0Wrx1mC8CRE/ysp2gqTPqosVtLOnUwG02jUfFPXaY4wqnCVZqmtX8bgSQDxINp6SrLJaQdUB/S0TyiZhQcfhwK1Q2DdQDR1cZASVrU2rO0GKdUra3mS5oPkJNvsqyFIx5/Nd5x8lHXfHxwy9CEIVZCUJErEHSEIUUBCEIBaDsHjxRzLCvO3fBh6d4DTB+bgs/C6aeVuR5EXBHkUH0m/LnPfBEgPay+1iHvdHO31U/B03PqV6sW0BlM8dLXHXbkSqzsZ2k/G5Y2rZtYNex94HeNhr3N5kjxR1V3hseHOYKNN7m6RDxDQBwbLlysjtLs21+h3mJU2lihMxc2noo+N8Zu0tc2xBIJvsbcFxRFjt/u6InOxEg/wC/JU2a5iKTSSdv9+SexmI0jmspVouxuIFIGGjxVHD4WTt5nZS+NRY5TmrxRq4pzS7wxTbx0z70cASse7txjq2LtRaKRsZkaWjc69vRerjCNDS3SA0gN08gBYBV5yyiNQDWggAxHnBUkat08nzLN6we9pEF3GREc54BZSlm7m1SC34t9yTznaF65nfYqlW1QNOxAbIERJLuc3WMxfYbTDrwdp3T9dJ+2z3ZXOoqFh2cTB4E2DgtVisUI+SymByjuzHO8dein08WSCDwQ07xmPkEG6yuYYjUeuxVjmFcglUVYlzoaJJ4f5ngpv4Sd2j1MY6kxxbxMHhwgIxtN0Me8eEGfWJv1susVgXaC08YI4+7dSe0FcHCGN/B63AKRb/WRLpueN0iEQvS8oQUIQKEByQIQdoQhRQhCEAuguUrUHrPsYb+Io4rDVGg0mvZV1Hg6qC0sBmQSKYIPmvUMR3oe2nQLWtDRp1OIaGtGwABJXkXsOrN/FYhlSSw0G1NMFzJZUjW+OQdHr0XsOFZdsCA17XMEzDHAmB0j7rnk6Ymq1d1jUAD22dBkEbgg8U/RpzTn1SYiHF21mkzyAJg/JcYlmmdJI6cLiZHJNKoe0WPIAaBuTtckmwCsOzOVfhqLnO/8yp4nnyEhnoncHlGotqVNwPC08OpTef5r3IvxktHXqs33bU8TsRmTW6XE8j82rEYjttTZinGZb3ZaTsJFwsz2r7YFo0hzjq1aQPibsJPAXVDhMhxeMhz3922wFotw2TxdN1T7csNOsWmHFmlszd5BJLfIAALvF50x9WnTB8DWN8yAzU+T8/UrPM9me04ir1gD/Qq/MOzlbC+KnVc8CQGv2jiCn/U1Gjo4jXUqVDFmhrR/dUnSB5C/oqh+Jiq4DYkx10gBybyLHmpReSNL6b7iZJ1N0tf5AAjzKkDKSKJxDvigMbya4kavMws7b0YrYXXN4AEk8gq7BBup53DWE/Lf6KfWraqJ0mJkH/lKj4LBQ8g3lh+oE/f6JrqSmsRSbTwzKj/ABPrNNQk7NZeGNHl91mMdiyaDWnckD0ar7PGvGFpAiDT8FrkgbHosvmdMtfEz4WnykSY+61jOs5XURUShIu7zlQhCASJQugUCoQUKKEFCEAlCRCD2z2HYdjcDiattb8QKROxDWUmlg8tT3H1XoWa5gyiwuc6C4gCInaJAPReJeyftK2jUrYd86a+lzALE1WWLQeZYZ66Fs8/L8RmNLDk2qOAlt4pMGp7p4EgfVcs3XDrVnETh2u/41//AI9mDyiXFWQIJncAatP0YDPzUR9Fj9MjwUwBA/Sy+nygNTWTYpz2uqO3qVHwOQYYaApKqzrVd5PiIBI4AbR91ge22KJcGsJmT5AaYgTxWirZhprO1GA9lncPCeKw2c1Zq6r2MmTMAXt0hY963GVyXKnY3Ea4IpMhrQd/DwPWbr1LA9mQ0buEDgVA9m+U6cL3jh77nvHGznEt+i1bsUBbnY32WtjPYrs+HyO9qgAiwdHl5qmzLsm0j36hmdybnktNQx4Lqj58LXNYOZO9ucyoed4xtFpa9w1kH8sGXDUb/tj/ACm59Z78ZXI+zje9NNxOqoDcG4DTMHz5Ky7R1wG6Gj3R4RwECA48mgSnMsEYumHeFxY7wn4dTSWT1hRM3y+riJZh2RSDvFVdZriNyT8QCNMlhhDXGbeIjqWCf5VnmLu7pMqjYBpjaQ5odHyJ+Sr81ogRRpHUR+XqHFzzD3fKVI7U5o0U2UqZnSAJ5lrQAfkE2mjeKxjKjDBBkfOeSxmb0j3hdwMD1aFcUqJbX0t91w1BpuAfiAnYT91XZ5VkgcSS70iAtY3qZT/KqQhC7POEIQihCEoQdpEShQCEqSECFCVJCB2jWc1wc0lrmkOa4bhw2IXsfs8zqni6jaukNxFKm4VW8y7aq3+03HQrxkLdex+kfx76kwylh6mrqahDWN9SJ9FmxZXttei4gPpN1Bwh7JAtEAgcZCh4dwa0tFgTqAdYsd+kzwTT8Y6kGgGRp8TRuCd9HToo1TFGpr8Oo+COF3O0z1ACw6ExmJDjAI1CxZYOB4kTuOiyWb4ASdBAmSYMggi5HLyWuzXKWueLbWDhvI3GryuJWbzunB0gSYpsHMuc8/8A5CxeVvFu8FgjSoU2MAJa1oA5iOPJV2YYim0fmDQdxqIDiRtHD1U3+qMNNofDYbxkbWBBFx9lSZviR3ez3g2Fg8QOYPCeS1dJ0mUYU1Kpv4WEViTEAwWtk+f2TGNdhqOoyHvBJJ3udzHE9SSouVUnVGPYx+lj3hr3NkRTpjU6DuJcYTWefhqLdLWlxHutd7tviLBE/wDMVPVnFZl+P73GtdJgu34m0KR217UGe5aYa2wY0wIHxVCOfILMYfM//EUjxLyRtwFhawE8E7m9DXWa4z+ZUv5RYfOQp8a+qvDuc86miYDotsB7z+gXVTLu7aKlS7ne6ODRvJ6q8ygtbqbA4sPQG6iZ5Va6mBs5liOYtB+i1rjG+qfDul7nfopQJ31Pd/CzWNrB1QkbbA9Bx9Vos7wuihVc03NVpPPu3tiB5FZdbwn1jO/CIQhdHMIQhAIRCEHaEsJFAIlEJdKBEQnsPhHVHQxrnk7BoLifIBarLPZdjKsFzW0gf+I6482tk+iDIALfeyHHFuJrU4kPYx5PAd04wHHhIfx5LQZT7IcOwTXe+q7k38tg8gJJ9fktrlGR0sPT7ujTaxkHwtG54lx3cep5Jo2qGYnvMdd0hrHuAAs0deZKtaEQ2Jlxayf0i5nobm6z9HLH0MY01CS0lzAQIDmOb4T6GxVlTpFtV5MhrgHTf32mIHoZXJ1WmJrxpIi0uPk4hg8zZUjsETi6JdABqPeOUgAMBPQSFbYSidXiHIiDLTBkHpI4LrPaLaTWVQ0wH3AFxqsHALOmoezLBnu4DJDJGpglw4x5echY59Wm9+hhbq2GphpPmbmW+EgeSuO0mJqURE2cSdZ13P7mi1rRZVGB1VKZe53eElzjt4WM+ETe6ByrjBQw7wxxB1kaz8LQJLo472WMxYdWMgENd8dRxJdHGOAV7jKevFmlbSWtqHjYQY+VlR5pjT3zg2nrIA1ucSGs1e6xjW7nqsukMOwrWuAJ1OJAkWgNuA0KdmVaa9Np2pAPqH9PHSeuy5yvBVvxDGBrab3h0uIBcxgsS2bBx2XHbPC91T7tg0gwXGZJc50S48SB91YiZ2QPejEVS3wOqBrDz0gyfr9FQ55jQ+rUcPcbLQeYCsH4hzcO2m093TY3TvLnz70NFhPW6zuNdrGkCANh+o/9N1q3fEk10Y3Fk4cg8Whv1B/lUKl46tYMBsLnkXdFEXXGajhnd0IQhaZCEIQCca4LhJCBwBTcBk9auQ2jSqVD/a0kep2HqvZcq9nuDoQRSFRw+Kp47+W30Wjp0mgaQIHIWHyCaTbyLLvZPiXwaz6dEcf/AHH+jW2nzK1+Xey7CUgDUD6zh+t0Nn9jY+62UJE0bMYTC06TdNNrWACIaA0fRTWRCivbC6p1FUTWD7hPM99Rqb+PJPu8pUvGoaxVCT5GWniPJU9fMThyRUaHMmWkbtJ5jmr8iW9f9sqzG0g5pBvzHNZ1K1vQybDhut4JLahD9t5HDooXaWualVlIOtAIaOJdYE/LZScACyk4MaXO1ANHMNBMeUlVjGDCF9arUFTEOBA2FOgSDdzibxyHJc7NXTrjdxK7b4prKTh+lokfqJ8It6FM4XLqbKDwxoYG02+uoeKVn8Dl5xtb33dxSc19Wq7eo9uw/hvAK3z3tDRo06gDhqc0MYyZ0ifeqH9Z/Spbw11gnZi7+oDk5pE7kNFhAG9gtLRydrX03uDS19RpLhcO4NKzWR5c6tmAsRoph+1/EYBPovR8TlneUqbNm69RItESR9YWZ43fSVcn0121m38Ja7awMH7jbqs723wzXUzqBB2BjwxF789loM1zN9FkuiIu7hbmRsfRYfNu1DiCBxMgyIvvZbtnjE2zmPxJe1rf0gNPXr8lWVqpiBYHfmfXgrFl5O0n0iFX4kXUwi535EMhMupBSXhNuaurgjmifNcKUkhXaIyE8aQXJopsNpUEEICo+m2iEjhddgkLg1FWTjXykqDijRyXMIFhI6mN12RG+yR4BCDmhUnjbgFZYaCbnp5KtpshSKNSD/vySzay6T6tOP4UavhJMj1Ck0cWI8W36o26O/lOVG8lcZotZTtBjqmHouqUx8MEnYTck/KF5viMZVrGm1wcQ+oAwwA3U8xrA3d59F6/jcNqmRbiLEGefRZXF5a0VAXgBrXhwcBEQIAI+HzC5/kw+un48vip7Q4ruKbaFI6KbNUxudO58yZMqlyoMpUfxWIbLny6hTNw1m3evHxOJ2laXM8qbUfD3S14Ol4uCDvJ4HmoWeYCm6pSpAkspMY13IlsmJ4hef8AV33FJ2S7Tn+pVKlUWq09FhdgbdluUcluMwzR3c66WzfFpkgHnFrELz9uBYMxYTYFwB4X2G214XpnabENpUG0wAatSGtaBJvAmBuTsrvmyzumXx2Y1KtPxt8Lm2tYg73FvRee5dhRqeP0Ogb7SbHovSu0GOp4LCMw4LX1RTOsA6gx73E6SRsRded0Wd2XF27rxxHKU2mnVUgCOAP2NlXYh6k1q0b78uXmVAe+V0xmnPKuHFcFKUi25hCEIEhIF0hAiO6CNKSEH0pqsgmUVT9kmFW2DpELjYjiu3lNwqHXlNRGycp3SVmwBCgR4S6o8khCWEHbawFwfVd08Tyjy4JqvTAsm9MbKiZVqF3+x8lExVK3uyfS/RO03fZOvpTFz6KjFVML3LwaepuqpLmku0mYkAbbclX57WP4l/h0+IQBtAbYnqVoO0tMB7ehkeYgj6rK5q8mu6Tu7UfMtXnzjv8AjZ3HCXu1XuZI/wAeS12EzBxxFCo8S9tNoJF/dpkNePS881k8YIc6OBKusvcQGOBMtJaP26Jj6lcnSM9mdTxuLeZMn7+qq6lQ856qdjH6nGeqrqy3imVR6hTJTj1w0LrHKuUiVyIRkiF2xspHBBzCEBCARCEup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BR" altLang="pt-BR"/>
          </a:p>
        </p:txBody>
      </p:sp>
      <p:pic>
        <p:nvPicPr>
          <p:cNvPr id="8" name="Imagem 7" descr="socrat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14800"/>
            <a:ext cx="17526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a:spLocks noChangeArrowheads="1"/>
          </p:cNvSpPr>
          <p:nvPr/>
        </p:nvSpPr>
        <p:spPr bwMode="auto">
          <a:xfrm>
            <a:off x="4800600" y="2895600"/>
            <a:ext cx="4038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pt-BR" sz="2000"/>
              <a:t>Sócrates (469 a.C – 399 a.C)</a:t>
            </a:r>
            <a:endParaRPr lang="pt-BR" altLang="pt-BR" sz="2000"/>
          </a:p>
          <a:p>
            <a:pPr eaLnBrk="1" hangingPunct="1"/>
            <a:endParaRPr lang="pt-BR" alt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O medo do novo</a:t>
            </a:r>
            <a:endParaRPr lang="pt-BR" altLang="pt-BR" sz="2400" b="1" smtClean="0">
              <a:solidFill>
                <a:schemeClr val="accent2"/>
              </a:solidFill>
              <a:ea typeface="ＭＳ Ｐゴシック" pitchFamily="34" charset="-128"/>
            </a:endParaRPr>
          </a:p>
        </p:txBody>
      </p:sp>
      <p:sp>
        <p:nvSpPr>
          <p:cNvPr id="7171" name="Espaço Reservado para Conteúdo 3"/>
          <p:cNvSpPr>
            <a:spLocks noGrp="1"/>
          </p:cNvSpPr>
          <p:nvPr>
            <p:ph sz="quarter" idx="1"/>
          </p:nvPr>
        </p:nvSpPr>
        <p:spPr bwMode="auto">
          <a:xfrm>
            <a:off x="457200" y="914400"/>
            <a:ext cx="8229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buFontTx/>
              <a:buChar char="•"/>
            </a:pPr>
            <a:r>
              <a:rPr lang="en-US" altLang="pt-BR" sz="2000" smtClean="0">
                <a:solidFill>
                  <a:schemeClr val="tx1"/>
                </a:solidFill>
                <a:ea typeface="ＭＳ Ｐゴシック" pitchFamily="34" charset="-128"/>
              </a:rPr>
              <a:t>Resistência a mudanças</a:t>
            </a:r>
          </a:p>
          <a:p>
            <a:pPr algn="just">
              <a:lnSpc>
                <a:spcPct val="150000"/>
              </a:lnSpc>
              <a:buFontTx/>
              <a:buChar char="•"/>
            </a:pPr>
            <a:r>
              <a:rPr lang="en-US" altLang="pt-BR" sz="2000" smtClean="0">
                <a:solidFill>
                  <a:schemeClr val="tx1"/>
                </a:solidFill>
                <a:ea typeface="ＭＳ Ｐゴシック" pitchFamily="34" charset="-128"/>
              </a:rPr>
              <a:t>Fatores que levam à resistência</a:t>
            </a:r>
          </a:p>
          <a:p>
            <a:pPr algn="just"/>
            <a:endParaRPr lang="pt-BR" altLang="pt-BR" sz="1800" smtClean="0">
              <a:solidFill>
                <a:schemeClr val="tx1"/>
              </a:solidFill>
              <a:ea typeface="ＭＳ Ｐゴシック" pitchFamily="34" charset="-128"/>
            </a:endParaRPr>
          </a:p>
        </p:txBody>
      </p:sp>
      <p:sp>
        <p:nvSpPr>
          <p:cNvPr id="7172"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B28E1C5-0B28-4DD2-9863-581461EB5520}" type="slidenum">
              <a:rPr lang="en-US" altLang="pt-BR" smtClean="0">
                <a:solidFill>
                  <a:srgbClr val="000000"/>
                </a:solidFill>
              </a:rPr>
              <a:pPr eaLnBrk="1" hangingPunct="1"/>
              <a:t>6</a:t>
            </a:fld>
            <a:endParaRPr lang="en-US" altLang="pt-BR" smtClean="0">
              <a:solidFill>
                <a:srgbClr val="000000"/>
              </a:solidFill>
            </a:endParaRPr>
          </a:p>
        </p:txBody>
      </p:sp>
      <p:pic>
        <p:nvPicPr>
          <p:cNvPr id="5" name="Imagem 4" descr="med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36274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descr="med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14600"/>
            <a:ext cx="37639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2"/>
          <p:cNvSpPr>
            <a:spLocks noGrp="1"/>
          </p:cNvSpPr>
          <p:nvPr>
            <p:ph type="title"/>
          </p:nvPr>
        </p:nvSpPr>
        <p:spPr bwMode="auto">
          <a:xfrm>
            <a:off x="152400" y="152400"/>
            <a:ext cx="7543800" cy="41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pt-BR" sz="2400" b="1" smtClean="0">
                <a:solidFill>
                  <a:schemeClr val="accent2"/>
                </a:solidFill>
                <a:ea typeface="ＭＳ Ｐゴシック" pitchFamily="34" charset="-128"/>
              </a:rPr>
              <a:t>A Tecnologia de Informação e Comunicação  (TIC)</a:t>
            </a:r>
            <a:endParaRPr lang="pt-BR" altLang="pt-BR" sz="2400" b="1" smtClean="0">
              <a:solidFill>
                <a:schemeClr val="accent2"/>
              </a:solidFill>
              <a:ea typeface="ＭＳ Ｐゴシック" pitchFamily="34" charset="-128"/>
            </a:endParaRPr>
          </a:p>
        </p:txBody>
      </p:sp>
      <p:sp>
        <p:nvSpPr>
          <p:cNvPr id="8195" name="Espaço Reservado para Conteúdo 3"/>
          <p:cNvSpPr>
            <a:spLocks noGrp="1"/>
          </p:cNvSpPr>
          <p:nvPr>
            <p:ph sz="quarter" idx="1"/>
          </p:nvPr>
        </p:nvSpPr>
        <p:spPr bwMode="auto">
          <a:xfrm>
            <a:off x="457200" y="914400"/>
            <a:ext cx="82296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pt-BR" altLang="pt-BR" sz="2800" smtClean="0">
                <a:solidFill>
                  <a:srgbClr val="00B050"/>
                </a:solidFill>
                <a:ea typeface="ＭＳ Ｐゴシック" pitchFamily="34" charset="-128"/>
              </a:rPr>
              <a:t>“As crianças nascem em uma cultura em que se clica, e o dever dos professores é inserir-se no universo de seus alunos”</a:t>
            </a:r>
          </a:p>
          <a:p>
            <a:pPr algn="ctr"/>
            <a:endParaRPr lang="en-US" altLang="pt-BR" sz="2800" smtClean="0">
              <a:solidFill>
                <a:srgbClr val="00B050"/>
              </a:solidFill>
              <a:ea typeface="ＭＳ Ｐゴシック" pitchFamily="34" charset="-128"/>
            </a:endParaRPr>
          </a:p>
          <a:p>
            <a:pPr algn="r"/>
            <a:r>
              <a:rPr lang="pt-BR" altLang="pt-BR" sz="2800" i="1" smtClean="0">
                <a:ea typeface="ＭＳ Ｐゴシック" pitchFamily="34" charset="-128"/>
              </a:rPr>
              <a:t>Mendelsohn</a:t>
            </a:r>
            <a:r>
              <a:rPr lang="pt-BR" altLang="pt-BR" sz="2800" smtClean="0">
                <a:ea typeface="ＭＳ Ｐゴシック" pitchFamily="34" charset="-128"/>
              </a:rPr>
              <a:t> (1997)</a:t>
            </a:r>
            <a:endParaRPr lang="pt-BR" altLang="pt-BR" sz="2800" smtClean="0">
              <a:solidFill>
                <a:srgbClr val="00B050"/>
              </a:solidFill>
              <a:ea typeface="ＭＳ Ｐゴシック" pitchFamily="34" charset="-128"/>
            </a:endParaRPr>
          </a:p>
        </p:txBody>
      </p:sp>
      <p:sp>
        <p:nvSpPr>
          <p:cNvPr id="8196"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DD5AB0D-3E38-45A7-AA94-F7A56EAD9DDF}" type="slidenum">
              <a:rPr lang="en-US" altLang="pt-BR" smtClean="0">
                <a:solidFill>
                  <a:srgbClr val="000000"/>
                </a:solidFill>
              </a:rPr>
              <a:pPr eaLnBrk="1" hangingPunct="1"/>
              <a:t>7</a:t>
            </a:fld>
            <a:endParaRPr lang="en-US" altLang="pt-BR" smtClean="0">
              <a:solidFill>
                <a:srgbClr val="000000"/>
              </a:solidFill>
            </a:endParaRPr>
          </a:p>
        </p:txBody>
      </p:sp>
      <p:pic>
        <p:nvPicPr>
          <p:cNvPr id="5" name="Imagem 4" descr="crianca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75025"/>
            <a:ext cx="33528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2"/>
          <p:cNvSpPr>
            <a:spLocks noGrp="1"/>
          </p:cNvSpPr>
          <p:nvPr>
            <p:ph type="title"/>
          </p:nvPr>
        </p:nvSpPr>
        <p:spPr bwMode="auto">
          <a:xfrm>
            <a:off x="152400" y="152400"/>
            <a:ext cx="7543800" cy="41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pt-BR" sz="2400" b="1" smtClean="0">
                <a:solidFill>
                  <a:schemeClr val="accent2"/>
                </a:solidFill>
                <a:ea typeface="ＭＳ Ｐゴシック" pitchFamily="34" charset="-128"/>
              </a:rPr>
              <a:t>A Tecnologia de Informação e Comunicação  (TIC)</a:t>
            </a:r>
            <a:endParaRPr lang="pt-BR" altLang="pt-BR" sz="2400" b="1" smtClean="0">
              <a:solidFill>
                <a:schemeClr val="accent2"/>
              </a:solidFill>
              <a:ea typeface="ＭＳ Ｐゴシック" pitchFamily="34" charset="-128"/>
            </a:endParaRPr>
          </a:p>
        </p:txBody>
      </p:sp>
      <p:sp>
        <p:nvSpPr>
          <p:cNvPr id="9219" name="Espaço Reservado para Conteúdo 3"/>
          <p:cNvSpPr>
            <a:spLocks noGrp="1"/>
          </p:cNvSpPr>
          <p:nvPr>
            <p:ph sz="quarter" idx="1"/>
          </p:nvPr>
        </p:nvSpPr>
        <p:spPr bwMode="auto">
          <a:xfrm>
            <a:off x="457200" y="914400"/>
            <a:ext cx="82296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buFontTx/>
              <a:buChar char="•"/>
            </a:pPr>
            <a:r>
              <a:rPr lang="en-US" altLang="pt-BR" sz="2000" smtClean="0">
                <a:solidFill>
                  <a:schemeClr val="tx1"/>
                </a:solidFill>
                <a:ea typeface="ＭＳ Ｐゴシック" pitchFamily="34" charset="-128"/>
              </a:rPr>
              <a:t>A Tecnologia de Informação e Comunicação (TIC), pode ser entendida como um conjunto de tecnologias (hardware, software e telecomunicações), que favorecem a automação e a comunicação dos processos de negócios, da pesquisa científica, do ensino e aprendizagem e da vida cotidiana.</a:t>
            </a:r>
            <a:endParaRPr lang="pt-BR" altLang="pt-BR" sz="2000" smtClean="0">
              <a:solidFill>
                <a:schemeClr val="tx1"/>
              </a:solidFill>
              <a:ea typeface="ＭＳ Ｐゴシック" pitchFamily="34" charset="-128"/>
            </a:endParaRPr>
          </a:p>
        </p:txBody>
      </p:sp>
      <p:sp>
        <p:nvSpPr>
          <p:cNvPr id="9220"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5526BA4-C165-4A25-823B-2B1D943466DD}" type="slidenum">
              <a:rPr lang="en-US" altLang="pt-BR" smtClean="0">
                <a:solidFill>
                  <a:srgbClr val="000000"/>
                </a:solidFill>
              </a:rPr>
              <a:pPr eaLnBrk="1" hangingPunct="1"/>
              <a:t>8</a:t>
            </a:fld>
            <a:endParaRPr lang="en-US" altLang="pt-BR" smtClean="0">
              <a:solidFill>
                <a:srgbClr val="000000"/>
              </a:solidFill>
            </a:endParaRPr>
          </a:p>
        </p:txBody>
      </p:sp>
      <p:pic>
        <p:nvPicPr>
          <p:cNvPr id="9221" name="Imagem 5" descr="T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71800"/>
            <a:ext cx="41005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2400" b="1" smtClean="0">
                <a:solidFill>
                  <a:schemeClr val="accent2"/>
                </a:solidFill>
                <a:ea typeface="ＭＳ Ｐゴシック" pitchFamily="34" charset="-128"/>
              </a:rPr>
              <a:t>Alguns benefícios da TIC</a:t>
            </a:r>
            <a:endParaRPr lang="pt-BR" altLang="pt-BR" sz="2400" b="1" smtClean="0">
              <a:solidFill>
                <a:schemeClr val="accent2"/>
              </a:solidFill>
              <a:ea typeface="ＭＳ Ｐゴシック" pitchFamily="34" charset="-128"/>
            </a:endParaRPr>
          </a:p>
        </p:txBody>
      </p:sp>
      <p:sp>
        <p:nvSpPr>
          <p:cNvPr id="10243" name="Espaço Reservado para Conteúdo 3"/>
          <p:cNvSpPr>
            <a:spLocks noGrp="1"/>
          </p:cNvSpPr>
          <p:nvPr>
            <p:ph sz="quarter" idx="1"/>
          </p:nvPr>
        </p:nvSpPr>
        <p:spPr bwMode="auto">
          <a:xfrm>
            <a:off x="457200" y="914400"/>
            <a:ext cx="82296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buFontTx/>
              <a:buChar char="•"/>
            </a:pPr>
            <a:r>
              <a:rPr lang="pt-BR" altLang="pt-BR" sz="2000" smtClean="0">
                <a:ea typeface="ＭＳ Ｐゴシック" pitchFamily="34" charset="-128"/>
              </a:rPr>
              <a:t>Descentralização do saber</a:t>
            </a:r>
          </a:p>
          <a:p>
            <a:pPr algn="just">
              <a:lnSpc>
                <a:spcPct val="150000"/>
              </a:lnSpc>
              <a:buFontTx/>
              <a:buChar char="•"/>
            </a:pPr>
            <a:r>
              <a:rPr lang="pt-BR" altLang="pt-BR" sz="2000" smtClean="0">
                <a:ea typeface="ＭＳ Ｐゴシック" pitchFamily="34" charset="-128"/>
              </a:rPr>
              <a:t>Facilidade para divulgar produções</a:t>
            </a:r>
          </a:p>
          <a:p>
            <a:pPr algn="just">
              <a:lnSpc>
                <a:spcPct val="150000"/>
              </a:lnSpc>
              <a:buFontTx/>
              <a:buChar char="•"/>
            </a:pPr>
            <a:r>
              <a:rPr lang="pt-BR" altLang="pt-BR" sz="2000" smtClean="0">
                <a:ea typeface="ＭＳ Ｐゴシック" pitchFamily="34" charset="-128"/>
              </a:rPr>
              <a:t>Formação de redes de estudo e esse é um ponto importante, pois profissionais de educação e alunos podem desenvolver trabalhos em conjunto, mesmo que em países diferentes, sem a necessidade de sair do seu ambiente físico.</a:t>
            </a:r>
            <a:endParaRPr lang="pt-BR" altLang="pt-BR" sz="2000" smtClean="0">
              <a:solidFill>
                <a:schemeClr val="tx1"/>
              </a:solidFill>
              <a:ea typeface="ＭＳ Ｐゴシック" pitchFamily="34" charset="-128"/>
            </a:endParaRPr>
          </a:p>
        </p:txBody>
      </p:sp>
      <p:sp>
        <p:nvSpPr>
          <p:cNvPr id="10244" name="Espaço Reservado para Número de Slide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A2619ED-D443-42FF-A4C5-A85D150881D5}" type="slidenum">
              <a:rPr lang="en-US" altLang="pt-BR" smtClean="0">
                <a:solidFill>
                  <a:srgbClr val="000000"/>
                </a:solidFill>
              </a:rPr>
              <a:pPr eaLnBrk="1" hangingPunct="1"/>
              <a:t>9</a:t>
            </a:fld>
            <a:endParaRPr lang="en-US" altLang="pt-BR" smtClean="0">
              <a:solidFill>
                <a:srgbClr val="000000"/>
              </a:solidFill>
            </a:endParaRPr>
          </a:p>
        </p:txBody>
      </p:sp>
      <p:pic>
        <p:nvPicPr>
          <p:cNvPr id="5" name="Imagem 4" descr="redes estud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05200"/>
            <a:ext cx="35052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1046</TotalTime>
  <Words>1247</Words>
  <Application>Microsoft Office PowerPoint</Application>
  <PresentationFormat>Apresentação na tela (4:3)</PresentationFormat>
  <Paragraphs>193</Paragraphs>
  <Slides>35</Slides>
  <Notes>0</Notes>
  <HiddenSlides>0</HiddenSlides>
  <MMClips>0</MMClips>
  <ScaleCrop>false</ScaleCrop>
  <HeadingPairs>
    <vt:vector size="4" baseType="variant">
      <vt:variant>
        <vt:lpstr>Tema</vt:lpstr>
      </vt:variant>
      <vt:variant>
        <vt:i4>2</vt:i4>
      </vt:variant>
      <vt:variant>
        <vt:lpstr>Títulos de slides</vt:lpstr>
      </vt:variant>
      <vt:variant>
        <vt:i4>35</vt:i4>
      </vt:variant>
    </vt:vector>
  </HeadingPairs>
  <TitlesOfParts>
    <vt:vector size="37" baseType="lpstr">
      <vt:lpstr>Balcão Envidraçado</vt:lpstr>
      <vt:lpstr>1_Tema do Office</vt:lpstr>
      <vt:lpstr>COMISSIONAMENTO  INDUSTRIAL  ATRAVÉS  NUVEM</vt:lpstr>
      <vt:lpstr>Mini curriculum do palestrante</vt:lpstr>
      <vt:lpstr>COMISSIONAMENTO  INDUSTRIAL </vt:lpstr>
      <vt:lpstr>A Tecnofobia</vt:lpstr>
      <vt:lpstr>A Tecnofobia</vt:lpstr>
      <vt:lpstr>O medo do novo</vt:lpstr>
      <vt:lpstr>A Tecnologia de Informação e Comunicação  (TIC)</vt:lpstr>
      <vt:lpstr>A Tecnologia de Informação e Comunicação  (TIC)</vt:lpstr>
      <vt:lpstr>Alguns benefícios da TIC</vt:lpstr>
      <vt:lpstr>O perfil do novo profissional </vt:lpstr>
      <vt:lpstr>Refletindo um pouco…</vt:lpstr>
      <vt:lpstr>Acesso  ao passado ,presente ,futuro</vt:lpstr>
      <vt:lpstr>Pensar fora da caixa</vt:lpstr>
      <vt:lpstr>Tecnologia no dia a dia</vt:lpstr>
      <vt:lpstr>Tecnologia no dia a dia</vt:lpstr>
      <vt:lpstr>A Tecnologia e a Educação</vt:lpstr>
      <vt:lpstr>Dificuldades encontradas</vt:lpstr>
      <vt:lpstr>Teacher Tube (http://teachertube.com/)</vt:lpstr>
      <vt:lpstr>YouTube (http://www.youtube.com)</vt:lpstr>
      <vt:lpstr>VEDUCA (http://www.veduca.com.br)</vt:lpstr>
      <vt:lpstr>VEDUCA (http://www.veduca.com.br)</vt:lpstr>
      <vt:lpstr>Linkedin (http://www.linkedin.com)</vt:lpstr>
      <vt:lpstr>Blogs (http://profandreluisbelini.wordpress.com)</vt:lpstr>
      <vt:lpstr>Facebook  (http:// www.facebook.com.br)</vt:lpstr>
      <vt:lpstr>Twitter (https://twitter.com/)</vt:lpstr>
      <vt:lpstr>Skype (http://www.skype.com)</vt:lpstr>
      <vt:lpstr>Ensino à Distância (EaD)</vt:lpstr>
      <vt:lpstr>Ensino à Distância (EaD)</vt:lpstr>
      <vt:lpstr>Apresentação do PowerPoint</vt:lpstr>
      <vt:lpstr>Cuidados Necessários com a TIC</vt:lpstr>
      <vt:lpstr>Efeitos negativos da TIC</vt:lpstr>
      <vt:lpstr>Efeitos negativos da TIC</vt:lpstr>
      <vt:lpstr>Reflexão Final</vt:lpstr>
      <vt:lpstr>Considerações finais</vt:lpstr>
      <vt:lpstr>OBRIGADO</vt:lpstr>
    </vt:vector>
  </TitlesOfParts>
  <Company>AESA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andrebelini</dc:creator>
  <cp:lastModifiedBy>Paulo Black</cp:lastModifiedBy>
  <cp:revision>149</cp:revision>
  <dcterms:created xsi:type="dcterms:W3CDTF">2011-02-23T19:42:49Z</dcterms:created>
  <dcterms:modified xsi:type="dcterms:W3CDTF">2018-08-04T17:11:17Z</dcterms:modified>
</cp:coreProperties>
</file>